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4" r:id="rId5"/>
    <p:sldMasterId id="2147483698" r:id="rId6"/>
  </p:sldMasterIdLst>
  <p:notesMasterIdLst>
    <p:notesMasterId r:id="rId42"/>
  </p:notesMasterIdLst>
  <p:sldIdLst>
    <p:sldId id="1540" r:id="rId7"/>
    <p:sldId id="2134804533" r:id="rId8"/>
    <p:sldId id="2134804525" r:id="rId9"/>
    <p:sldId id="2134804532" r:id="rId10"/>
    <p:sldId id="2134804535" r:id="rId11"/>
    <p:sldId id="2134804536" r:id="rId12"/>
    <p:sldId id="2134804556" r:id="rId13"/>
    <p:sldId id="2134804567" r:id="rId14"/>
    <p:sldId id="2134804537" r:id="rId15"/>
    <p:sldId id="2134804538" r:id="rId16"/>
    <p:sldId id="2134804568" r:id="rId17"/>
    <p:sldId id="2134804534" r:id="rId18"/>
    <p:sldId id="2134804554" r:id="rId19"/>
    <p:sldId id="258" r:id="rId20"/>
    <p:sldId id="2134804569" r:id="rId21"/>
    <p:sldId id="2134804571" r:id="rId22"/>
    <p:sldId id="262" r:id="rId23"/>
    <p:sldId id="261" r:id="rId24"/>
    <p:sldId id="267" r:id="rId25"/>
    <p:sldId id="288" r:id="rId26"/>
    <p:sldId id="2134804570" r:id="rId27"/>
    <p:sldId id="2134804557" r:id="rId28"/>
    <p:sldId id="2134804566" r:id="rId29"/>
    <p:sldId id="2134804552" r:id="rId30"/>
    <p:sldId id="2134804573" r:id="rId31"/>
    <p:sldId id="2134804572" r:id="rId32"/>
    <p:sldId id="2134804542" r:id="rId33"/>
    <p:sldId id="2134804543" r:id="rId34"/>
    <p:sldId id="2134804544" r:id="rId35"/>
    <p:sldId id="2134804545" r:id="rId36"/>
    <p:sldId id="2134804551" r:id="rId37"/>
    <p:sldId id="2134804546" r:id="rId38"/>
    <p:sldId id="2134804547" r:id="rId39"/>
    <p:sldId id="2134804548" r:id="rId40"/>
    <p:sldId id="2134804549" r:id="rId41"/>
  </p:sldIdLst>
  <p:sldSz cx="9144000" cy="5143500" type="screen16x9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0730"/>
    <a:srgbClr val="610F44"/>
    <a:srgbClr val="551B1B"/>
    <a:srgbClr val="520B65"/>
    <a:srgbClr val="9814BC"/>
    <a:srgbClr val="C55FFD"/>
    <a:srgbClr val="DCA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5C3D99-EE6E-4C40-9339-420415F5C4AC}" v="5" dt="2023-09-29T10:54:53.5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DEE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  <a:tblStyle styleId="{7E9639D4-E3E2-4D34-9284-5A2195B3D0D7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>
          <a:top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firstRow>
  </a:tblStyle>
  <a:tblStyle styleId="{1FECB4D8-DB02-4DC6-A0A2-4F2EBAE1DC90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F0F0F0"/>
          </a:solidFill>
        </a:fill>
      </a:tcStyle>
    </a:band1H>
    <a:band1V>
      <a:tcStyle>
        <a:tcBdr/>
        <a:fill>
          <a:solidFill>
            <a:srgbClr val="F0F0F0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A5A5A5"/>
          </a:solidFill>
        </a:fill>
      </a:tcStyle>
    </a:firstRow>
  </a:tblStyle>
  <a:tblStyle styleId="{E8034E78-7F5D-4C2E-B375-FC64B27BC917}" styleName="">
    <a:wholeTbl>
      <a:tcTxStyle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7E7E7"/>
          </a:solidFill>
        </a:fill>
      </a:tcStyle>
    </a:wholeTbl>
    <a:band1H>
      <a:tcStyle>
        <a:tcBdr/>
        <a:fill>
          <a:solidFill>
            <a:srgbClr val="CBCBCB"/>
          </a:solidFill>
        </a:fill>
      </a:tcStyle>
    </a:band1H>
    <a:band1V>
      <a:tcStyle>
        <a:tcBdr/>
        <a:fill>
          <a:solidFill>
            <a:srgbClr val="CBCBCB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>
          <a:left>
            <a:ln w="2540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</a:tcBdr>
        <a:fill>
          <a:solidFill>
            <a:srgbClr val="AAAAAA"/>
          </a:solidFill>
        </a:fill>
      </a:tcStyle>
    </a:lastCol>
    <a:firstCol>
      <a:tcTxStyle b="on">
        <a:font>
          <a:latin typeface=""/>
          <a:ea typeface=""/>
          <a:cs typeface=""/>
        </a:font>
      </a:tcTxStyle>
      <a:tcStyle>
        <a:tcBdr>
          <a:right>
            <a:ln w="2540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</a:tcBdr>
        <a:fill>
          <a:solidFill>
            <a:srgbClr val="AAAAAA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2540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AAAAAA"/>
          </a:solidFill>
        </a:fill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2540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00000"/>
          </a:solidFill>
        </a:fill>
      </a:tcStyle>
    </a:firstRow>
  </a:tblStyle>
  <a:tblStyle styleId="{616DA210-FB5B-4158-B5E0-FEB733F419B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000000"/>
          </a:solidFill>
        </a:fill>
      </a:tcStyle>
    </a:band1H>
    <a:band1V>
      <a:tcStyle>
        <a:tcBdr/>
        <a:fill>
          <a:solidFill>
            <a:srgbClr val="000000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  <a:tblStyle styleId="{793D81CF-94F2-401A-BA57-92F5A7B2D0C5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34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8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s Osmund" userId="99508124-c962-42f7-8fea-8a5bc8565336" providerId="ADAL" clId="{C15C3D99-EE6E-4C40-9339-420415F5C4AC}"/>
    <pc:docChg chg="undo custSel addSld delSld modSld">
      <pc:chgData name="Claus Osmund" userId="99508124-c962-42f7-8fea-8a5bc8565336" providerId="ADAL" clId="{C15C3D99-EE6E-4C40-9339-420415F5C4AC}" dt="2023-09-29T10:55:04.064" v="12" actId="2696"/>
      <pc:docMkLst>
        <pc:docMk/>
      </pc:docMkLst>
      <pc:sldChg chg="del">
        <pc:chgData name="Claus Osmund" userId="99508124-c962-42f7-8fea-8a5bc8565336" providerId="ADAL" clId="{C15C3D99-EE6E-4C40-9339-420415F5C4AC}" dt="2023-09-29T10:55:04.064" v="12" actId="2696"/>
        <pc:sldMkLst>
          <pc:docMk/>
          <pc:sldMk cId="0" sldId="2134804510"/>
        </pc:sldMkLst>
      </pc:sldChg>
      <pc:sldChg chg="modSp add del">
        <pc:chgData name="Claus Osmund" userId="99508124-c962-42f7-8fea-8a5bc8565336" providerId="ADAL" clId="{C15C3D99-EE6E-4C40-9339-420415F5C4AC}" dt="2023-09-29T10:54:55.852" v="11" actId="2696"/>
        <pc:sldMkLst>
          <pc:docMk/>
          <pc:sldMk cId="3541191666" sldId="2134804521"/>
        </pc:sldMkLst>
        <pc:spChg chg="mod">
          <ac:chgData name="Claus Osmund" userId="99508124-c962-42f7-8fea-8a5bc8565336" providerId="ADAL" clId="{C15C3D99-EE6E-4C40-9339-420415F5C4AC}" dt="2023-09-29T10:54:42.290" v="6" actId="6549"/>
          <ac:spMkLst>
            <pc:docMk/>
            <pc:sldMk cId="3541191666" sldId="2134804521"/>
            <ac:spMk id="3" creationId="{37A4BDDF-0C33-4E4E-A4AD-6BBC39BC485D}"/>
          </ac:spMkLst>
        </pc:spChg>
        <pc:spChg chg="mod">
          <ac:chgData name="Claus Osmund" userId="99508124-c962-42f7-8fea-8a5bc8565336" providerId="ADAL" clId="{C15C3D99-EE6E-4C40-9339-420415F5C4AC}" dt="2023-09-29T10:54:27.055" v="3"/>
          <ac:spMkLst>
            <pc:docMk/>
            <pc:sldMk cId="3541191666" sldId="2134804521"/>
            <ac:spMk id="4" creationId="{D192F5E4-CD55-41C1-88FD-E4B021E90FA1}"/>
          </ac:spMkLst>
        </pc:spChg>
      </pc:sldChg>
      <pc:sldChg chg="delSp">
        <pc:chgData name="Claus Osmund" userId="99508124-c962-42f7-8fea-8a5bc8565336" providerId="ADAL" clId="{C15C3D99-EE6E-4C40-9339-420415F5C4AC}" dt="2023-09-28T07:51:15.824" v="0" actId="478"/>
        <pc:sldMkLst>
          <pc:docMk/>
          <pc:sldMk cId="2711016269" sldId="2134804556"/>
        </pc:sldMkLst>
        <pc:spChg chg="del">
          <ac:chgData name="Claus Osmund" userId="99508124-c962-42f7-8fea-8a5bc8565336" providerId="ADAL" clId="{C15C3D99-EE6E-4C40-9339-420415F5C4AC}" dt="2023-09-28T07:51:15.824" v="0" actId="478"/>
          <ac:spMkLst>
            <pc:docMk/>
            <pc:sldMk cId="2711016269" sldId="2134804556"/>
            <ac:spMk id="48" creationId="{1667AB2A-EEF1-4367-843E-66FF2679F988}"/>
          </ac:spMkLst>
        </pc:spChg>
      </pc:sldChg>
      <pc:sldChg chg="del">
        <pc:chgData name="Claus Osmund" userId="99508124-c962-42f7-8fea-8a5bc8565336" providerId="ADAL" clId="{C15C3D99-EE6E-4C40-9339-420415F5C4AC}" dt="2023-09-29T10:51:20.471" v="1" actId="2696"/>
        <pc:sldMkLst>
          <pc:docMk/>
          <pc:sldMk cId="14856712" sldId="2134804560"/>
        </pc:sldMkLst>
      </pc:sldChg>
      <pc:sldChg chg="add del">
        <pc:chgData name="Claus Osmund" userId="99508124-c962-42f7-8fea-8a5bc8565336" providerId="ADAL" clId="{C15C3D99-EE6E-4C40-9339-420415F5C4AC}" dt="2023-09-29T10:54:43.937" v="7" actId="2696"/>
        <pc:sldMkLst>
          <pc:docMk/>
          <pc:sldMk cId="3179248410" sldId="2134804572"/>
        </pc:sldMkLst>
      </pc:sldChg>
      <pc:sldChg chg="modSp add del">
        <pc:chgData name="Claus Osmund" userId="99508124-c962-42f7-8fea-8a5bc8565336" providerId="ADAL" clId="{C15C3D99-EE6E-4C40-9339-420415F5C4AC}" dt="2023-09-29T10:54:53.502" v="9"/>
        <pc:sldMkLst>
          <pc:docMk/>
          <pc:sldMk cId="752014700" sldId="2134804573"/>
        </pc:sldMkLst>
        <pc:spChg chg="mod">
          <ac:chgData name="Claus Osmund" userId="99508124-c962-42f7-8fea-8a5bc8565336" providerId="ADAL" clId="{C15C3D99-EE6E-4C40-9339-420415F5C4AC}" dt="2023-09-29T10:54:51.583" v="8"/>
          <ac:spMkLst>
            <pc:docMk/>
            <pc:sldMk cId="752014700" sldId="2134804573"/>
            <ac:spMk id="3" creationId="{37A4BDDF-0C33-4E4E-A4AD-6BBC39BC485D}"/>
          </ac:spMkLst>
        </pc:spChg>
        <pc:spChg chg="mod">
          <ac:chgData name="Claus Osmund" userId="99508124-c962-42f7-8fea-8a5bc8565336" providerId="ADAL" clId="{C15C3D99-EE6E-4C40-9339-420415F5C4AC}" dt="2023-09-29T10:54:51.583" v="8"/>
          <ac:spMkLst>
            <pc:docMk/>
            <pc:sldMk cId="752014700" sldId="2134804573"/>
            <ac:spMk id="4" creationId="{D192F5E4-CD55-41C1-88FD-E4B021E90FA1}"/>
          </ac:spMkLst>
        </pc:spChg>
      </pc:sldChg>
      <pc:sldChg chg="add">
        <pc:chgData name="Claus Osmund" userId="99508124-c962-42f7-8fea-8a5bc8565336" providerId="ADAL" clId="{C15C3D99-EE6E-4C40-9339-420415F5C4AC}" dt="2023-09-29T10:54:53.543" v="10"/>
        <pc:sldMkLst>
          <pc:docMk/>
          <pc:sldMk cId="4107223670" sldId="21348045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0D5A1E87-16AD-CE3F-2A9E-5093A6D6616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Neue Haas Grotesk Text Pro" pitchFamily="34"/>
              </a:defRPr>
            </a:lvl1pPr>
          </a:lstStyle>
          <a:p>
            <a:pPr lvl="0"/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B6BA852-89C7-338B-1A96-681B33FAA3E6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Neue Haas Grotesk Text Pro" pitchFamily="34"/>
              </a:defRPr>
            </a:lvl1pPr>
          </a:lstStyle>
          <a:p>
            <a:pPr lvl="0"/>
            <a:fld id="{B2CB63F8-62D1-40DD-994F-28162EBC049F}" type="datetime1">
              <a:rPr lang="da-DK"/>
              <a:pPr lvl="0"/>
              <a:t>29-09-2023</a:t>
            </a:fld>
            <a:endParaRPr lang="da-DK"/>
          </a:p>
        </p:txBody>
      </p:sp>
      <p:sp>
        <p:nvSpPr>
          <p:cNvPr id="4" name="Pladsholder til slidebillede 3">
            <a:extLst>
              <a:ext uri="{FF2B5EF4-FFF2-40B4-BE49-F238E27FC236}">
                <a16:creationId xmlns:a16="http://schemas.microsoft.com/office/drawing/2014/main" id="{7BD9BFA6-0A5E-9A10-B431-E088CF8493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dsholder til noter 4">
            <a:extLst>
              <a:ext uri="{FF2B5EF4-FFF2-40B4-BE49-F238E27FC236}">
                <a16:creationId xmlns:a16="http://schemas.microsoft.com/office/drawing/2014/main" id="{CA0BA0C4-E1CB-B186-A991-B88C9E0FD099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9EEC1B5-6993-2319-BB0F-C3C0D090FFBF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Neue Haas Grotesk Text Pro" pitchFamily="34"/>
              </a:defRPr>
            </a:lvl1pPr>
          </a:lstStyle>
          <a:p>
            <a:pPr lvl="0"/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82BCE10-56C3-58F6-E2AA-467B591170B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Neue Haas Grotesk Text Pro" pitchFamily="34"/>
              </a:defRPr>
            </a:lvl1pPr>
          </a:lstStyle>
          <a:p>
            <a:pPr lvl="0"/>
            <a:fld id="{E12F28F7-010A-46DC-BA3E-E8A766C75A6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3811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Neue Haas Grotesk Text Pro" pitchFamily="34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Neue Haas Grotesk Text Pro" pitchFamily="34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Neue Haas Grotesk Text Pro" pitchFamily="34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Neue Haas Grotesk Text Pro" pitchFamily="34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Neue Haas Grotesk Text Pro" pitchFamily="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0DCD8B57-28E1-9A0B-9484-DD733C9689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23C91541-D5AD-787D-8D76-6E0CB009A3B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9BB07A5-29AC-2B07-542A-F4C8FD31D8E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6B0123C-F1C8-4E34-9DAC-F03FE1483BC7}" type="slidenum">
              <a:t>1</a:t>
            </a:fld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Neue Haas Grotesk Text Pro" pitchFamily="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2 nye personer DKI &amp; KLJ</a:t>
            </a:r>
          </a:p>
          <a:p>
            <a:r>
              <a:rPr lang="da-DK" dirty="0"/>
              <a:t>Det har været superspændende at lære om YR – det er jo et megavigtigt system </a:t>
            </a:r>
          </a:p>
          <a:p>
            <a:r>
              <a:rPr lang="da-DK" dirty="0"/>
              <a:t>Stil gerne spørgsmål undervejs – vi prøver at nå dem undervejs, men er der for mange, vender vi tilbage med en opfølgning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0F00F-ED31-4E73-B441-DD06B9FFBD66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9034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a-DK" dirty="0"/>
          </a:p>
          <a:p>
            <a:pPr marL="628650" lvl="1" indent="-171450">
              <a:buFontTx/>
              <a:buChar char="-"/>
            </a:pPr>
            <a:endParaRPr lang="da-DK" dirty="0"/>
          </a:p>
          <a:p>
            <a:pPr marL="171450" indent="-171450">
              <a:buFontTx/>
              <a:buChar char="-"/>
            </a:pPr>
            <a:r>
              <a:rPr lang="da-DK" dirty="0"/>
              <a:t>HUSK BTU!</a:t>
            </a:r>
          </a:p>
          <a:p>
            <a:pPr marL="171450" indent="-171450">
              <a:buFontTx/>
              <a:buChar char="-"/>
            </a:pPr>
            <a:r>
              <a:rPr lang="da-DK"/>
              <a:t>Tidshorisonter?</a:t>
            </a:r>
          </a:p>
          <a:p>
            <a:pPr marL="171450" indent="-171450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0F00F-ED31-4E73-B441-DD06B9FFBD66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3802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a-DK" dirty="0"/>
          </a:p>
          <a:p>
            <a:pPr marL="628650" lvl="1" indent="-171450">
              <a:buFontTx/>
              <a:buChar char="-"/>
            </a:pPr>
            <a:endParaRPr lang="da-DK" dirty="0"/>
          </a:p>
          <a:p>
            <a:pPr marL="171450" indent="-171450">
              <a:buFontTx/>
              <a:buChar char="-"/>
            </a:pPr>
            <a:r>
              <a:rPr lang="da-DK" dirty="0"/>
              <a:t>HUSK BTU!</a:t>
            </a:r>
          </a:p>
          <a:p>
            <a:pPr marL="171450" indent="-171450">
              <a:buFontTx/>
              <a:buChar char="-"/>
            </a:pPr>
            <a:r>
              <a:rPr lang="da-DK"/>
              <a:t>Tidshorisonter?</a:t>
            </a:r>
          </a:p>
          <a:p>
            <a:pPr marL="171450" indent="-171450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0F00F-ED31-4E73-B441-DD06B9FFBD66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3618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a-DK" dirty="0"/>
          </a:p>
          <a:p>
            <a:pPr marL="628650" lvl="1" indent="-171450">
              <a:buFontTx/>
              <a:buChar char="-"/>
            </a:pPr>
            <a:endParaRPr lang="da-DK" dirty="0"/>
          </a:p>
          <a:p>
            <a:pPr marL="171450" indent="-171450">
              <a:buFontTx/>
              <a:buChar char="-"/>
            </a:pPr>
            <a:r>
              <a:rPr lang="da-DK" dirty="0"/>
              <a:t>HUSK BTU!</a:t>
            </a:r>
          </a:p>
          <a:p>
            <a:pPr marL="171450" indent="-171450">
              <a:buFontTx/>
              <a:buChar char="-"/>
            </a:pPr>
            <a:r>
              <a:rPr lang="da-DK"/>
              <a:t>Tidshorisonter?</a:t>
            </a:r>
          </a:p>
          <a:p>
            <a:pPr marL="171450" indent="-171450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0F00F-ED31-4E73-B441-DD06B9FFBD66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8016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a-DK" dirty="0"/>
          </a:p>
          <a:p>
            <a:pPr marL="628650" lvl="1" indent="-171450">
              <a:buFontTx/>
              <a:buChar char="-"/>
            </a:pPr>
            <a:endParaRPr lang="da-DK" dirty="0"/>
          </a:p>
          <a:p>
            <a:pPr marL="171450" indent="-171450">
              <a:buFontTx/>
              <a:buChar char="-"/>
            </a:pPr>
            <a:r>
              <a:rPr lang="da-DK" dirty="0"/>
              <a:t>HUSK BTU!</a:t>
            </a:r>
          </a:p>
          <a:p>
            <a:pPr marL="171450" indent="-171450">
              <a:buFontTx/>
              <a:buChar char="-"/>
            </a:pPr>
            <a:r>
              <a:rPr lang="da-DK"/>
              <a:t>Tidshorisonter?</a:t>
            </a:r>
          </a:p>
          <a:p>
            <a:pPr marL="171450" indent="-171450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0F00F-ED31-4E73-B441-DD06B9FFBD66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0193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ladsholder til slidebillede 1">
            <a:extLst>
              <a:ext uri="{FF2B5EF4-FFF2-40B4-BE49-F238E27FC236}">
                <a16:creationId xmlns:a16="http://schemas.microsoft.com/office/drawing/2014/main" id="{E92FE1B2-59E6-3B0C-1BCD-22E1900B02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Pladsholder til noter 2">
            <a:extLst>
              <a:ext uri="{FF2B5EF4-FFF2-40B4-BE49-F238E27FC236}">
                <a16:creationId xmlns:a16="http://schemas.microsoft.com/office/drawing/2014/main" id="{DE7BB9B9-DCA0-ABE7-0A08-2411A6C672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/>
          </a:p>
        </p:txBody>
      </p:sp>
      <p:sp>
        <p:nvSpPr>
          <p:cNvPr id="27652" name="Pladsholder til slidenummer 3">
            <a:extLst>
              <a:ext uri="{FF2B5EF4-FFF2-40B4-BE49-F238E27FC236}">
                <a16:creationId xmlns:a16="http://schemas.microsoft.com/office/drawing/2014/main" id="{A7F3EFEB-180D-9EC6-AC0F-F9613FA03C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6A613E-9FA1-4912-ADA8-0C4F5F1562EC}" type="slidenum">
              <a:rPr lang="da-DK" altLang="da-DK" smtClean="0"/>
              <a:pPr/>
              <a:t>19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a-DK" dirty="0"/>
          </a:p>
          <a:p>
            <a:pPr marL="628650" lvl="1" indent="-171450">
              <a:buFontTx/>
              <a:buChar char="-"/>
            </a:pPr>
            <a:endParaRPr lang="da-DK" dirty="0"/>
          </a:p>
          <a:p>
            <a:pPr marL="171450" indent="-171450">
              <a:buFontTx/>
              <a:buChar char="-"/>
            </a:pPr>
            <a:r>
              <a:rPr lang="da-DK" dirty="0"/>
              <a:t>HUSK BTU!</a:t>
            </a:r>
          </a:p>
          <a:p>
            <a:pPr marL="171450" indent="-171450">
              <a:buFontTx/>
              <a:buChar char="-"/>
            </a:pPr>
            <a:r>
              <a:rPr lang="da-DK"/>
              <a:t>Tidshorisonter?</a:t>
            </a:r>
          </a:p>
          <a:p>
            <a:pPr marL="171450" indent="-171450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0F00F-ED31-4E73-B441-DD06B9FFBD66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580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svg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svg"/><Relationship Id="rId4" Type="http://schemas.openxmlformats.org/officeDocument/2006/relationships/image" Target="../media/image6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084EF8-1D9F-0851-3C63-DE25D942C4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09" y="1432425"/>
            <a:ext cx="6119914" cy="792089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da-DK"/>
              <a:t>Klik for at redigere titeltypografien </a:t>
            </a:r>
            <a:br>
              <a:rPr lang="da-DK"/>
            </a:br>
            <a:r>
              <a:rPr lang="da-DK"/>
              <a:t>i masteren</a:t>
            </a:r>
            <a:endParaRPr lang="en-GB"/>
          </a:p>
        </p:txBody>
      </p:sp>
      <p:sp>
        <p:nvSpPr>
          <p:cNvPr id="3" name="Pladsholder til tekst 3">
            <a:extLst>
              <a:ext uri="{FF2B5EF4-FFF2-40B4-BE49-F238E27FC236}">
                <a16:creationId xmlns:a16="http://schemas.microsoft.com/office/drawing/2014/main" id="{9BBD3F8B-58F6-2E71-7CD9-11FFBDBF424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8309" y="2386849"/>
            <a:ext cx="6119914" cy="1133810"/>
          </a:xfrm>
        </p:spPr>
        <p:txBody>
          <a:bodyPr rIns="0"/>
          <a:lstStyle>
            <a:lvl1pPr marL="0" indent="0">
              <a:buNone/>
              <a:defRPr sz="10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tekst 6">
            <a:extLst>
              <a:ext uri="{FF2B5EF4-FFF2-40B4-BE49-F238E27FC236}">
                <a16:creationId xmlns:a16="http://schemas.microsoft.com/office/drawing/2014/main" id="{09DC5FEB-AECC-4B0E-A5A7-E14F36A7E1E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6107" y="4728636"/>
            <a:ext cx="1321198" cy="21960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C8F433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5" name="Grafik 2">
            <a:extLst>
              <a:ext uri="{FF2B5EF4-FFF2-40B4-BE49-F238E27FC236}">
                <a16:creationId xmlns:a16="http://schemas.microsoft.com/office/drawing/2014/main" id="{6DE04AE3-F59C-0764-8618-5E3093AB7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1758" y="431651"/>
            <a:ext cx="931389" cy="4284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767203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verskrift + tekst + billede (bund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5">
            <a:extLst>
              <a:ext uri="{FF2B5EF4-FFF2-40B4-BE49-F238E27FC236}">
                <a16:creationId xmlns:a16="http://schemas.microsoft.com/office/drawing/2014/main" id="{BB2D1921-319A-763D-F96B-DE24E7B8426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2571749"/>
            <a:ext cx="9144000" cy="2571749"/>
          </a:xfrm>
        </p:spPr>
        <p:txBody>
          <a:bodyPr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0C86897-4EA4-4AC9-009C-8A0811DD62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9653" y="951222"/>
            <a:ext cx="2991907" cy="11164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A5637A4-034C-A2D3-5FAF-CE0846FEC15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0" y="951222"/>
            <a:ext cx="3564815" cy="1116473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5">
            <a:extLst>
              <a:ext uri="{FF2B5EF4-FFF2-40B4-BE49-F238E27FC236}">
                <a16:creationId xmlns:a16="http://schemas.microsoft.com/office/drawing/2014/main" id="{064F4232-B6F3-F094-4B77-3F3A528A6B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09781" y="735323"/>
            <a:ext cx="2992547" cy="144466"/>
          </a:xfrm>
        </p:spPr>
        <p:txBody>
          <a:bodyPr lIns="14401" rIns="0"/>
          <a:lstStyle>
            <a:lvl1pPr marL="171450" indent="-171450">
              <a:buNone/>
              <a:defRPr sz="1000" cap="all">
                <a:solidFill>
                  <a:srgbClr val="878787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6">
            <a:extLst>
              <a:ext uri="{FF2B5EF4-FFF2-40B4-BE49-F238E27FC236}">
                <a16:creationId xmlns:a16="http://schemas.microsoft.com/office/drawing/2014/main" id="{18D7BA23-63F2-E240-CBE0-92E7FF928D1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6107" y="4728636"/>
            <a:ext cx="219602" cy="21960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68F87D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49C52765-B154-2603-0D9E-C3646B12F99C}"/>
              </a:ext>
            </a:extLst>
          </p:cNvPr>
          <p:cNvSpPr txBox="1"/>
          <p:nvPr/>
        </p:nvSpPr>
        <p:spPr>
          <a:xfrm>
            <a:off x="-383243" y="36105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900" b="0" i="0" u="none" strike="noStrike" kern="1200" cap="none" spc="0" baseline="0">
              <a:solidFill>
                <a:srgbClr val="111111"/>
              </a:solidFill>
              <a:uFillTx/>
              <a:latin typeface="Source Sans Pro Light" pitchFamily="3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514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ighlights (3 rækker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5">
            <a:extLst>
              <a:ext uri="{FF2B5EF4-FFF2-40B4-BE49-F238E27FC236}">
                <a16:creationId xmlns:a16="http://schemas.microsoft.com/office/drawing/2014/main" id="{4A8B5DC8-46F7-CA8D-0349-C1F5686CDF5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35859" y="2068107"/>
            <a:ext cx="287999" cy="287999"/>
          </a:xfrm>
        </p:spPr>
        <p:txBody>
          <a:bodyPr lIns="71999" rIns="71999"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Ikon</a:t>
            </a:r>
          </a:p>
        </p:txBody>
      </p:sp>
      <p:sp>
        <p:nvSpPr>
          <p:cNvPr id="3" name="Pladsholder til tekst 3">
            <a:extLst>
              <a:ext uri="{FF2B5EF4-FFF2-40B4-BE49-F238E27FC236}">
                <a16:creationId xmlns:a16="http://schemas.microsoft.com/office/drawing/2014/main" id="{82ECCD6E-DBC5-EF9E-3F8E-F723A7591FB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88478" y="2067696"/>
            <a:ext cx="3003511" cy="144411"/>
          </a:xfrm>
        </p:spPr>
        <p:txBody>
          <a:bodyPr rIns="0" anchor="b"/>
          <a:lstStyle>
            <a:lvl1pPr marL="0" indent="0">
              <a:buNone/>
              <a:defRPr sz="10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tekst 6">
            <a:extLst>
              <a:ext uri="{FF2B5EF4-FFF2-40B4-BE49-F238E27FC236}">
                <a16:creationId xmlns:a16="http://schemas.microsoft.com/office/drawing/2014/main" id="{00595414-94AC-9628-914E-3C3835E0FB5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6107" y="4728636"/>
            <a:ext cx="219602" cy="21960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18C000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C9F1E300-705F-7289-DC67-CF449B17EF5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88478" y="2212107"/>
            <a:ext cx="3003511" cy="287633"/>
          </a:xfrm>
        </p:spPr>
        <p:txBody>
          <a:bodyPr rIns="0"/>
          <a:lstStyle>
            <a:lvl1pPr marL="0" indent="0">
              <a:buNone/>
              <a:defRPr sz="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301B2EBB-51E0-DBAA-5160-AD48397B188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35859" y="2811075"/>
            <a:ext cx="287999" cy="287999"/>
          </a:xfrm>
        </p:spPr>
        <p:txBody>
          <a:bodyPr lIns="71999" rIns="71999"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Ikon</a:t>
            </a:r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740C71B8-A304-8509-B1D3-13E613F7CE3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88478" y="2810664"/>
            <a:ext cx="3003511" cy="144411"/>
          </a:xfrm>
        </p:spPr>
        <p:txBody>
          <a:bodyPr rIns="0" anchor="b"/>
          <a:lstStyle>
            <a:lvl1pPr marL="0" indent="0">
              <a:buNone/>
              <a:defRPr sz="10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76B42245-138D-26CE-97F6-F3DADAFDC5C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88478" y="2955075"/>
            <a:ext cx="3003511" cy="287633"/>
          </a:xfrm>
        </p:spPr>
        <p:txBody>
          <a:bodyPr rIns="0"/>
          <a:lstStyle>
            <a:lvl1pPr marL="0" indent="0">
              <a:buNone/>
              <a:defRPr sz="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Pladsholder til billede 5">
            <a:extLst>
              <a:ext uri="{FF2B5EF4-FFF2-40B4-BE49-F238E27FC236}">
                <a16:creationId xmlns:a16="http://schemas.microsoft.com/office/drawing/2014/main" id="{C84D144A-16AC-386C-C135-202B063790B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35859" y="3552444"/>
            <a:ext cx="287999" cy="287999"/>
          </a:xfrm>
        </p:spPr>
        <p:txBody>
          <a:bodyPr lIns="71999" rIns="71999"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Ikon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3955B1A5-96EA-921F-6B09-4ED50AF470B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88478" y="3552032"/>
            <a:ext cx="3003511" cy="144411"/>
          </a:xfrm>
        </p:spPr>
        <p:txBody>
          <a:bodyPr rIns="0" anchor="b"/>
          <a:lstStyle>
            <a:lvl1pPr marL="0" indent="0">
              <a:buNone/>
              <a:defRPr sz="10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FB1B9428-BC6A-CD3F-6B29-4B84A10CC83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88478" y="3696443"/>
            <a:ext cx="3003511" cy="287633"/>
          </a:xfrm>
        </p:spPr>
        <p:txBody>
          <a:bodyPr rIns="0"/>
          <a:lstStyle>
            <a:lvl1pPr marL="0" indent="0">
              <a:buNone/>
              <a:defRPr sz="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Pladsholder til billede 5">
            <a:extLst>
              <a:ext uri="{FF2B5EF4-FFF2-40B4-BE49-F238E27FC236}">
                <a16:creationId xmlns:a16="http://schemas.microsoft.com/office/drawing/2014/main" id="{C033F849-AB59-27D0-1A4A-85D068204BF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219550" y="2068107"/>
            <a:ext cx="287999" cy="287999"/>
          </a:xfrm>
        </p:spPr>
        <p:txBody>
          <a:bodyPr lIns="71999" rIns="71999"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Ikon</a:t>
            </a: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1FD718B5-D391-C674-259F-9C64F6449C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672178" y="2067696"/>
            <a:ext cx="3003511" cy="144411"/>
          </a:xfrm>
        </p:spPr>
        <p:txBody>
          <a:bodyPr rIns="0" anchor="b"/>
          <a:lstStyle>
            <a:lvl1pPr marL="0" indent="0">
              <a:buNone/>
              <a:defRPr sz="10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tekst 3">
            <a:extLst>
              <a:ext uri="{FF2B5EF4-FFF2-40B4-BE49-F238E27FC236}">
                <a16:creationId xmlns:a16="http://schemas.microsoft.com/office/drawing/2014/main" id="{9795159B-F4E4-A2B0-3B03-A1594DFD55C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672178" y="2212107"/>
            <a:ext cx="3003511" cy="287633"/>
          </a:xfrm>
        </p:spPr>
        <p:txBody>
          <a:bodyPr rIns="0"/>
          <a:lstStyle>
            <a:lvl1pPr marL="0" indent="0">
              <a:buNone/>
              <a:defRPr sz="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5" name="Pladsholder til billede 5">
            <a:extLst>
              <a:ext uri="{FF2B5EF4-FFF2-40B4-BE49-F238E27FC236}">
                <a16:creationId xmlns:a16="http://schemas.microsoft.com/office/drawing/2014/main" id="{A825891A-7B9D-DAEB-B341-BC522054D50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219550" y="2811075"/>
            <a:ext cx="287999" cy="287999"/>
          </a:xfrm>
        </p:spPr>
        <p:txBody>
          <a:bodyPr lIns="71999" rIns="71999"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Ikon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94C9FF73-F8CE-E6ED-696B-B510977851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672178" y="2810664"/>
            <a:ext cx="3003511" cy="144411"/>
          </a:xfrm>
        </p:spPr>
        <p:txBody>
          <a:bodyPr rIns="0" anchor="b"/>
          <a:lstStyle>
            <a:lvl1pPr marL="0" indent="0">
              <a:buNone/>
              <a:defRPr sz="10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tekst 3">
            <a:extLst>
              <a:ext uri="{FF2B5EF4-FFF2-40B4-BE49-F238E27FC236}">
                <a16:creationId xmlns:a16="http://schemas.microsoft.com/office/drawing/2014/main" id="{982C43B4-213E-BF6E-825B-A6933BADF65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672178" y="2955075"/>
            <a:ext cx="3003511" cy="287633"/>
          </a:xfrm>
        </p:spPr>
        <p:txBody>
          <a:bodyPr rIns="0"/>
          <a:lstStyle>
            <a:lvl1pPr marL="0" indent="0">
              <a:buNone/>
              <a:defRPr sz="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8" name="Pladsholder til billede 5">
            <a:extLst>
              <a:ext uri="{FF2B5EF4-FFF2-40B4-BE49-F238E27FC236}">
                <a16:creationId xmlns:a16="http://schemas.microsoft.com/office/drawing/2014/main" id="{4DF80103-AA05-EDE5-82F4-697EA42DAE3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219550" y="3552444"/>
            <a:ext cx="287999" cy="287999"/>
          </a:xfrm>
        </p:spPr>
        <p:txBody>
          <a:bodyPr lIns="71999" rIns="71999"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Ikon</a:t>
            </a:r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FDA043C0-55C3-0881-0B20-AD710B7B45F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672178" y="3552032"/>
            <a:ext cx="3003511" cy="144411"/>
          </a:xfrm>
        </p:spPr>
        <p:txBody>
          <a:bodyPr rIns="0" anchor="b"/>
          <a:lstStyle>
            <a:lvl1pPr marL="0" indent="0">
              <a:buNone/>
              <a:defRPr sz="10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ladsholder til tekst 3">
            <a:extLst>
              <a:ext uri="{FF2B5EF4-FFF2-40B4-BE49-F238E27FC236}">
                <a16:creationId xmlns:a16="http://schemas.microsoft.com/office/drawing/2014/main" id="{6A5230EB-FF58-DB36-F704-4655B77EDC2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672178" y="3696443"/>
            <a:ext cx="3003511" cy="287633"/>
          </a:xfrm>
        </p:spPr>
        <p:txBody>
          <a:bodyPr rIns="0"/>
          <a:lstStyle>
            <a:lvl1pPr marL="0" indent="0">
              <a:buNone/>
              <a:defRPr sz="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686A71DF-3C73-A403-90C4-1ECE8BD63E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9653" y="951222"/>
            <a:ext cx="2991907" cy="9004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22" name="Pladsholder til tekst 5">
            <a:extLst>
              <a:ext uri="{FF2B5EF4-FFF2-40B4-BE49-F238E27FC236}">
                <a16:creationId xmlns:a16="http://schemas.microsoft.com/office/drawing/2014/main" id="{B6999F46-7620-2864-2CC4-ECA000A81C1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09781" y="735323"/>
            <a:ext cx="2992547" cy="144466"/>
          </a:xfrm>
        </p:spPr>
        <p:txBody>
          <a:bodyPr lIns="14401" rIns="0"/>
          <a:lstStyle>
            <a:lvl1pPr marL="171450" indent="-171450">
              <a:buNone/>
              <a:defRPr sz="1000" cap="all">
                <a:solidFill>
                  <a:srgbClr val="878787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406990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ighlights (2 rækker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5">
            <a:extLst>
              <a:ext uri="{FF2B5EF4-FFF2-40B4-BE49-F238E27FC236}">
                <a16:creationId xmlns:a16="http://schemas.microsoft.com/office/drawing/2014/main" id="{807D707D-8BF8-6D3C-13DE-ADB1BC8BFC6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43851" y="2067696"/>
            <a:ext cx="287999" cy="287999"/>
          </a:xfrm>
        </p:spPr>
        <p:txBody>
          <a:bodyPr lIns="71999" rIns="71999"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Ikon</a:t>
            </a:r>
          </a:p>
        </p:txBody>
      </p:sp>
      <p:sp>
        <p:nvSpPr>
          <p:cNvPr id="3" name="Pladsholder til tekst 3">
            <a:extLst>
              <a:ext uri="{FF2B5EF4-FFF2-40B4-BE49-F238E27FC236}">
                <a16:creationId xmlns:a16="http://schemas.microsoft.com/office/drawing/2014/main" id="{F355092D-0E20-5203-1B63-65F42DDE57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88478" y="2067696"/>
            <a:ext cx="1619996" cy="144411"/>
          </a:xfrm>
        </p:spPr>
        <p:txBody>
          <a:bodyPr rIns="0" anchor="b"/>
          <a:lstStyle>
            <a:lvl1pPr marL="0" indent="0">
              <a:buNone/>
              <a:defRPr sz="10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tekst 6">
            <a:extLst>
              <a:ext uri="{FF2B5EF4-FFF2-40B4-BE49-F238E27FC236}">
                <a16:creationId xmlns:a16="http://schemas.microsoft.com/office/drawing/2014/main" id="{51624651-2DBD-1F91-A11C-62013BF0A4D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6107" y="4728636"/>
            <a:ext cx="219602" cy="21960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D8B1B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49033B29-69D0-7FAD-B608-EC91F656E56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88478" y="2212107"/>
            <a:ext cx="1619996" cy="432044"/>
          </a:xfrm>
        </p:spPr>
        <p:txBody>
          <a:bodyPr rIns="0"/>
          <a:lstStyle>
            <a:lvl1pPr marL="0" indent="0">
              <a:buNone/>
              <a:defRPr sz="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80A78A32-FC2D-0706-FC3E-E2816602469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43851" y="3003401"/>
            <a:ext cx="287999" cy="287999"/>
          </a:xfrm>
        </p:spPr>
        <p:txBody>
          <a:bodyPr lIns="71999" rIns="71999"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Ikon</a:t>
            </a:r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34AE0EF2-F653-F181-EB27-491EEB5C9AE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88478" y="3003401"/>
            <a:ext cx="1619996" cy="144411"/>
          </a:xfrm>
        </p:spPr>
        <p:txBody>
          <a:bodyPr rIns="0" anchor="b"/>
          <a:lstStyle>
            <a:lvl1pPr marL="0" indent="0">
              <a:buNone/>
              <a:defRPr sz="10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E343B8D7-483B-BB67-2ACF-E18B688DEB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88478" y="3147812"/>
            <a:ext cx="1619996" cy="432044"/>
          </a:xfrm>
        </p:spPr>
        <p:txBody>
          <a:bodyPr rIns="0"/>
          <a:lstStyle>
            <a:lvl1pPr marL="0" indent="0">
              <a:buNone/>
              <a:defRPr sz="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Pladsholder til billede 5">
            <a:extLst>
              <a:ext uri="{FF2B5EF4-FFF2-40B4-BE49-F238E27FC236}">
                <a16:creationId xmlns:a16="http://schemas.microsoft.com/office/drawing/2014/main" id="{F3B66AF1-8563-466F-D65A-12C36F38FCD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12408" y="2067696"/>
            <a:ext cx="287999" cy="287999"/>
          </a:xfrm>
        </p:spPr>
        <p:txBody>
          <a:bodyPr lIns="71999" rIns="71999"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Ikon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4668B292-5F5F-FFF4-68B0-57F808E5638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57035" y="2067696"/>
            <a:ext cx="1619996" cy="144411"/>
          </a:xfrm>
        </p:spPr>
        <p:txBody>
          <a:bodyPr rIns="0" anchor="b"/>
          <a:lstStyle>
            <a:lvl1pPr marL="0" indent="0">
              <a:buNone/>
              <a:defRPr sz="10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61470CAC-5D43-D713-C9D0-22D9CC1DAE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57035" y="2212107"/>
            <a:ext cx="1619996" cy="432044"/>
          </a:xfrm>
        </p:spPr>
        <p:txBody>
          <a:bodyPr rIns="0"/>
          <a:lstStyle>
            <a:lvl1pPr marL="0" indent="0">
              <a:buNone/>
              <a:defRPr sz="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Pladsholder til billede 5">
            <a:extLst>
              <a:ext uri="{FF2B5EF4-FFF2-40B4-BE49-F238E27FC236}">
                <a16:creationId xmlns:a16="http://schemas.microsoft.com/office/drawing/2014/main" id="{EE2FB1A3-C72E-8DD4-9CE7-C0EBDD112FA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12408" y="3003401"/>
            <a:ext cx="287999" cy="287999"/>
          </a:xfrm>
        </p:spPr>
        <p:txBody>
          <a:bodyPr lIns="71999" rIns="71999"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Ikon</a:t>
            </a: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441622F9-A590-73A2-005F-EDE20BFA16E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57035" y="3003401"/>
            <a:ext cx="1619996" cy="144411"/>
          </a:xfrm>
        </p:spPr>
        <p:txBody>
          <a:bodyPr rIns="0" anchor="b"/>
          <a:lstStyle>
            <a:lvl1pPr marL="0" indent="0">
              <a:buNone/>
              <a:defRPr sz="10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tekst 3">
            <a:extLst>
              <a:ext uri="{FF2B5EF4-FFF2-40B4-BE49-F238E27FC236}">
                <a16:creationId xmlns:a16="http://schemas.microsoft.com/office/drawing/2014/main" id="{15206CF4-35D9-E4BB-2968-14A412F568F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57035" y="3147812"/>
            <a:ext cx="1619996" cy="432044"/>
          </a:xfrm>
        </p:spPr>
        <p:txBody>
          <a:bodyPr rIns="0"/>
          <a:lstStyle>
            <a:lvl1pPr marL="0" indent="0">
              <a:buNone/>
              <a:defRPr sz="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5" name="Pladsholder til billede 5">
            <a:extLst>
              <a:ext uri="{FF2B5EF4-FFF2-40B4-BE49-F238E27FC236}">
                <a16:creationId xmlns:a16="http://schemas.microsoft.com/office/drawing/2014/main" id="{68A2A43E-0C00-961F-1602-2AB0FB6EFEA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528130" y="2067696"/>
            <a:ext cx="287999" cy="287999"/>
          </a:xfrm>
        </p:spPr>
        <p:txBody>
          <a:bodyPr lIns="71999" rIns="71999"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Ikon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E4E5C696-25DD-68DB-127B-2A732915C26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72757" y="2067696"/>
            <a:ext cx="1619996" cy="144411"/>
          </a:xfrm>
        </p:spPr>
        <p:txBody>
          <a:bodyPr rIns="0" anchor="b"/>
          <a:lstStyle>
            <a:lvl1pPr marL="0" indent="0">
              <a:buNone/>
              <a:defRPr sz="10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tekst 3">
            <a:extLst>
              <a:ext uri="{FF2B5EF4-FFF2-40B4-BE49-F238E27FC236}">
                <a16:creationId xmlns:a16="http://schemas.microsoft.com/office/drawing/2014/main" id="{646986DD-25FC-8DEE-14E1-65AECFF6C16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72757" y="2212107"/>
            <a:ext cx="1619996" cy="432044"/>
          </a:xfrm>
        </p:spPr>
        <p:txBody>
          <a:bodyPr rIns="0"/>
          <a:lstStyle>
            <a:lvl1pPr marL="0" indent="0">
              <a:buNone/>
              <a:defRPr sz="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8" name="Pladsholder til billede 5">
            <a:extLst>
              <a:ext uri="{FF2B5EF4-FFF2-40B4-BE49-F238E27FC236}">
                <a16:creationId xmlns:a16="http://schemas.microsoft.com/office/drawing/2014/main" id="{C31B14F0-BD9B-516B-C11E-6CA2C379BA5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528130" y="3003401"/>
            <a:ext cx="287999" cy="287999"/>
          </a:xfrm>
        </p:spPr>
        <p:txBody>
          <a:bodyPr lIns="71999" rIns="71999"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Ikon</a:t>
            </a:r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0F70374D-70FE-E88F-60DF-019E7582E59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72757" y="3003401"/>
            <a:ext cx="1619996" cy="144411"/>
          </a:xfrm>
        </p:spPr>
        <p:txBody>
          <a:bodyPr rIns="0" anchor="b"/>
          <a:lstStyle>
            <a:lvl1pPr marL="0" indent="0">
              <a:buNone/>
              <a:defRPr sz="10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ladsholder til tekst 3">
            <a:extLst>
              <a:ext uri="{FF2B5EF4-FFF2-40B4-BE49-F238E27FC236}">
                <a16:creationId xmlns:a16="http://schemas.microsoft.com/office/drawing/2014/main" id="{A58934C1-1DDA-C02B-7873-EEA5C281BE5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72757" y="3147812"/>
            <a:ext cx="1619996" cy="432044"/>
          </a:xfrm>
        </p:spPr>
        <p:txBody>
          <a:bodyPr rIns="0"/>
          <a:lstStyle>
            <a:lvl1pPr marL="0" indent="0">
              <a:buNone/>
              <a:defRPr sz="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2AA88386-A470-43DA-B448-038E65F7C0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9653" y="951222"/>
            <a:ext cx="2991907" cy="82883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22" name="Pladsholder til tekst 5">
            <a:extLst>
              <a:ext uri="{FF2B5EF4-FFF2-40B4-BE49-F238E27FC236}">
                <a16:creationId xmlns:a16="http://schemas.microsoft.com/office/drawing/2014/main" id="{599DBF02-5238-8952-08EF-424086361F5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09781" y="735323"/>
            <a:ext cx="2992547" cy="144466"/>
          </a:xfrm>
        </p:spPr>
        <p:txBody>
          <a:bodyPr lIns="14401" rIns="0"/>
          <a:lstStyle>
            <a:lvl1pPr marL="171450" indent="-171450">
              <a:buNone/>
              <a:defRPr sz="1000" cap="all">
                <a:solidFill>
                  <a:srgbClr val="878787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728474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ætter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5">
            <a:extLst>
              <a:ext uri="{FF2B5EF4-FFF2-40B4-BE49-F238E27FC236}">
                <a16:creationId xmlns:a16="http://schemas.microsoft.com/office/drawing/2014/main" id="{CAD7B4EC-870B-86DC-F866-61C1E450C15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09653" y="1851495"/>
            <a:ext cx="1145743" cy="1145743"/>
          </a:xfrm>
        </p:spPr>
        <p:txBody>
          <a:bodyPr lIns="71999" rIns="71999"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  <p:sp>
        <p:nvSpPr>
          <p:cNvPr id="3" name="Pladsholder til tekst 3">
            <a:extLst>
              <a:ext uri="{FF2B5EF4-FFF2-40B4-BE49-F238E27FC236}">
                <a16:creationId xmlns:a16="http://schemas.microsoft.com/office/drawing/2014/main" id="{1ED153C1-17F0-AE70-7F40-B55AFA417B2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12023" y="1857594"/>
            <a:ext cx="1619996" cy="144411"/>
          </a:xfrm>
        </p:spPr>
        <p:txBody>
          <a:bodyPr rIns="0"/>
          <a:lstStyle>
            <a:lvl1pPr marL="0" indent="0">
              <a:buNone/>
              <a:defRPr sz="1100" b="1"/>
            </a:lvl1pPr>
          </a:lstStyle>
          <a:p>
            <a:pPr lvl="0"/>
            <a:r>
              <a:rPr lang="da-DK"/>
              <a:t>Fornavn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3B04403-F97B-6DC7-0E1F-8A7CE9446C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12023" y="2205148"/>
            <a:ext cx="1619996" cy="705724"/>
          </a:xfrm>
        </p:spPr>
        <p:txBody>
          <a:bodyPr rIns="0"/>
          <a:lstStyle>
            <a:lvl1pPr marL="0" indent="0">
              <a:buNone/>
              <a:defRPr sz="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1C1B0CE3-41B9-689D-12B6-45F56623D3C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12023" y="2006285"/>
            <a:ext cx="1619996" cy="144411"/>
          </a:xfrm>
        </p:spPr>
        <p:txBody>
          <a:bodyPr rIns="0"/>
          <a:lstStyle>
            <a:lvl1pPr marL="0" indent="0">
              <a:buNone/>
              <a:defRPr sz="1100" b="1"/>
            </a:lvl1pPr>
          </a:lstStyle>
          <a:p>
            <a:pPr lvl="0"/>
            <a:r>
              <a:rPr lang="da-DK"/>
              <a:t>Efternavn</a:t>
            </a:r>
          </a:p>
        </p:txBody>
      </p:sp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B10448F5-AF39-1DC8-8DE1-4B4C0DFE3B3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200214" y="1851495"/>
            <a:ext cx="1145743" cy="1145743"/>
          </a:xfrm>
        </p:spPr>
        <p:txBody>
          <a:bodyPr lIns="71999" rIns="71999"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FA886825-08A6-170E-D9AD-8E4A54835B8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2584" y="1857594"/>
            <a:ext cx="1619996" cy="144411"/>
          </a:xfrm>
        </p:spPr>
        <p:txBody>
          <a:bodyPr rIns="0"/>
          <a:lstStyle>
            <a:lvl1pPr marL="0" indent="0">
              <a:buNone/>
              <a:defRPr sz="1100" b="1"/>
            </a:lvl1pPr>
          </a:lstStyle>
          <a:p>
            <a:pPr lvl="0"/>
            <a:r>
              <a:rPr lang="da-DK"/>
              <a:t>Fornavn</a:t>
            </a:r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55662E8A-815A-BDD0-ED02-BA4EFE183FC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2584" y="2205148"/>
            <a:ext cx="1619996" cy="705724"/>
          </a:xfrm>
        </p:spPr>
        <p:txBody>
          <a:bodyPr rIns="0"/>
          <a:lstStyle>
            <a:lvl1pPr marL="0" indent="0">
              <a:buNone/>
              <a:defRPr sz="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A9FFE014-E814-C487-9801-98E8CA5CB3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2584" y="2006285"/>
            <a:ext cx="1619996" cy="144411"/>
          </a:xfrm>
        </p:spPr>
        <p:txBody>
          <a:bodyPr rIns="0"/>
          <a:lstStyle>
            <a:lvl1pPr marL="0" indent="0">
              <a:buNone/>
              <a:defRPr sz="1100" b="1"/>
            </a:lvl1pPr>
          </a:lstStyle>
          <a:p>
            <a:pPr lvl="0"/>
            <a:r>
              <a:rPr lang="da-DK"/>
              <a:t>Efternavn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563511C-0BB3-630F-F108-7350278672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9653" y="951222"/>
            <a:ext cx="2991907" cy="82883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11" name="Pladsholder til tekst 5">
            <a:extLst>
              <a:ext uri="{FF2B5EF4-FFF2-40B4-BE49-F238E27FC236}">
                <a16:creationId xmlns:a16="http://schemas.microsoft.com/office/drawing/2014/main" id="{575984B9-7F45-3153-B985-219A8D6C8E6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09781" y="735323"/>
            <a:ext cx="2992547" cy="144466"/>
          </a:xfrm>
        </p:spPr>
        <p:txBody>
          <a:bodyPr lIns="14401" rIns="0"/>
          <a:lstStyle>
            <a:lvl1pPr marL="171450" indent="-171450">
              <a:buNone/>
              <a:defRPr sz="1000" cap="all">
                <a:solidFill>
                  <a:srgbClr val="878787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910106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ætter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6E3199-C20F-90D3-A43B-F31FB29B4C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9653" y="951222"/>
            <a:ext cx="2991907" cy="82883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tekst 5">
            <a:extLst>
              <a:ext uri="{FF2B5EF4-FFF2-40B4-BE49-F238E27FC236}">
                <a16:creationId xmlns:a16="http://schemas.microsoft.com/office/drawing/2014/main" id="{2F021F06-56AC-3A8B-E69B-482300658AD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09781" y="735323"/>
            <a:ext cx="2992547" cy="144466"/>
          </a:xfrm>
        </p:spPr>
        <p:txBody>
          <a:bodyPr lIns="14401" rIns="0"/>
          <a:lstStyle>
            <a:lvl1pPr marL="171450" indent="-171450">
              <a:buNone/>
              <a:defRPr sz="1000" cap="all">
                <a:solidFill>
                  <a:srgbClr val="878787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billede 5">
            <a:extLst>
              <a:ext uri="{FF2B5EF4-FFF2-40B4-BE49-F238E27FC236}">
                <a16:creationId xmlns:a16="http://schemas.microsoft.com/office/drawing/2014/main" id="{1CCC107A-9611-29B5-7450-8281EA90BB4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09653" y="1851495"/>
            <a:ext cx="1145743" cy="1145743"/>
          </a:xfrm>
        </p:spPr>
        <p:txBody>
          <a:bodyPr lIns="71999" rIns="71999"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DDFDEC58-4135-8DB2-7A7E-3391B12E3F4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12023" y="1857594"/>
            <a:ext cx="1619996" cy="144411"/>
          </a:xfrm>
        </p:spPr>
        <p:txBody>
          <a:bodyPr rIns="0"/>
          <a:lstStyle>
            <a:lvl1pPr marL="0" indent="0">
              <a:buNone/>
              <a:defRPr sz="1100" b="1"/>
            </a:lvl1pPr>
          </a:lstStyle>
          <a:p>
            <a:pPr lvl="0"/>
            <a:r>
              <a:rPr lang="da-DK"/>
              <a:t>Fornavn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798C77C6-0527-0C94-76E0-97D42BF3D2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12023" y="2205148"/>
            <a:ext cx="1619996" cy="705724"/>
          </a:xfrm>
        </p:spPr>
        <p:txBody>
          <a:bodyPr rIns="0"/>
          <a:lstStyle>
            <a:lvl1pPr marL="0" indent="0">
              <a:buNone/>
              <a:defRPr sz="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B46F46B6-EDC9-7EAD-2AAD-F09FF02D2FF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12023" y="2006285"/>
            <a:ext cx="1619996" cy="144411"/>
          </a:xfrm>
        </p:spPr>
        <p:txBody>
          <a:bodyPr rIns="0"/>
          <a:lstStyle>
            <a:lvl1pPr marL="0" indent="0">
              <a:buNone/>
              <a:defRPr sz="1100" b="1"/>
            </a:lvl1pPr>
          </a:lstStyle>
          <a:p>
            <a:pPr lvl="0"/>
            <a:r>
              <a:rPr lang="da-DK"/>
              <a:t>Efternavn</a:t>
            </a:r>
          </a:p>
        </p:txBody>
      </p:sp>
      <p:sp>
        <p:nvSpPr>
          <p:cNvPr id="8" name="Pladsholder til billede 5">
            <a:extLst>
              <a:ext uri="{FF2B5EF4-FFF2-40B4-BE49-F238E27FC236}">
                <a16:creationId xmlns:a16="http://schemas.microsoft.com/office/drawing/2014/main" id="{B3053BC4-D3AE-2D04-C475-33F95E7F035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200214" y="1851495"/>
            <a:ext cx="1145743" cy="1145743"/>
          </a:xfrm>
        </p:spPr>
        <p:txBody>
          <a:bodyPr lIns="71999" rIns="71999"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45C09D12-25E4-F4DF-9372-0D626313B26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2584" y="1857594"/>
            <a:ext cx="1619996" cy="144411"/>
          </a:xfrm>
        </p:spPr>
        <p:txBody>
          <a:bodyPr rIns="0"/>
          <a:lstStyle>
            <a:lvl1pPr marL="0" indent="0">
              <a:buNone/>
              <a:defRPr sz="1100" b="1"/>
            </a:lvl1pPr>
          </a:lstStyle>
          <a:p>
            <a:pPr lvl="0"/>
            <a:r>
              <a:rPr lang="da-DK"/>
              <a:t>Fornavn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DA300FBA-E316-8A75-D2E0-654FDE068D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2584" y="2205148"/>
            <a:ext cx="1619996" cy="705724"/>
          </a:xfrm>
        </p:spPr>
        <p:txBody>
          <a:bodyPr rIns="0"/>
          <a:lstStyle>
            <a:lvl1pPr marL="0" indent="0">
              <a:buNone/>
              <a:defRPr sz="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4F749114-0C98-3CE6-7683-2007784029B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2584" y="2006285"/>
            <a:ext cx="1619996" cy="144411"/>
          </a:xfrm>
        </p:spPr>
        <p:txBody>
          <a:bodyPr rIns="0"/>
          <a:lstStyle>
            <a:lvl1pPr marL="0" indent="0">
              <a:buNone/>
              <a:defRPr sz="1100" b="1"/>
            </a:lvl1pPr>
          </a:lstStyle>
          <a:p>
            <a:pPr lvl="0"/>
            <a:r>
              <a:rPr lang="da-DK"/>
              <a:t>Efternavn</a:t>
            </a:r>
          </a:p>
        </p:txBody>
      </p:sp>
      <p:sp>
        <p:nvSpPr>
          <p:cNvPr id="12" name="Pladsholder til billede 5">
            <a:extLst>
              <a:ext uri="{FF2B5EF4-FFF2-40B4-BE49-F238E27FC236}">
                <a16:creationId xmlns:a16="http://schemas.microsoft.com/office/drawing/2014/main" id="{A57BBA30-5AF1-C518-0C4E-A6E3D81EE8F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09653" y="3257824"/>
            <a:ext cx="1145743" cy="1145743"/>
          </a:xfrm>
        </p:spPr>
        <p:txBody>
          <a:bodyPr lIns="71999" rIns="71999"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0E34F894-485C-23AF-A5DE-E26D3C81105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12023" y="3263923"/>
            <a:ext cx="1619996" cy="144411"/>
          </a:xfrm>
        </p:spPr>
        <p:txBody>
          <a:bodyPr rIns="0"/>
          <a:lstStyle>
            <a:lvl1pPr marL="0" indent="0">
              <a:buNone/>
              <a:defRPr sz="1100" b="1"/>
            </a:lvl1pPr>
          </a:lstStyle>
          <a:p>
            <a:pPr lvl="0"/>
            <a:r>
              <a:rPr lang="da-DK"/>
              <a:t>Fornavn</a:t>
            </a:r>
          </a:p>
        </p:txBody>
      </p:sp>
      <p:sp>
        <p:nvSpPr>
          <p:cNvPr id="14" name="Pladsholder til tekst 3">
            <a:extLst>
              <a:ext uri="{FF2B5EF4-FFF2-40B4-BE49-F238E27FC236}">
                <a16:creationId xmlns:a16="http://schemas.microsoft.com/office/drawing/2014/main" id="{292F59D6-A41E-D560-2B9A-12C20D78188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12023" y="3611477"/>
            <a:ext cx="1619996" cy="705724"/>
          </a:xfrm>
        </p:spPr>
        <p:txBody>
          <a:bodyPr rIns="0"/>
          <a:lstStyle>
            <a:lvl1pPr marL="0" indent="0">
              <a:buNone/>
              <a:defRPr sz="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78136F9E-122E-F6B4-4B73-9E684681C19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12023" y="3412604"/>
            <a:ext cx="1619996" cy="144411"/>
          </a:xfrm>
        </p:spPr>
        <p:txBody>
          <a:bodyPr rIns="0"/>
          <a:lstStyle>
            <a:lvl1pPr marL="0" indent="0">
              <a:buNone/>
              <a:defRPr sz="1100" b="1"/>
            </a:lvl1pPr>
          </a:lstStyle>
          <a:p>
            <a:pPr lvl="0"/>
            <a:r>
              <a:rPr lang="da-DK"/>
              <a:t>Efternavn</a:t>
            </a:r>
          </a:p>
        </p:txBody>
      </p:sp>
      <p:sp>
        <p:nvSpPr>
          <p:cNvPr id="16" name="Pladsholder til billede 5">
            <a:extLst>
              <a:ext uri="{FF2B5EF4-FFF2-40B4-BE49-F238E27FC236}">
                <a16:creationId xmlns:a16="http://schemas.microsoft.com/office/drawing/2014/main" id="{9D538FF5-64DF-3804-850E-DDF20E1319E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200214" y="3257824"/>
            <a:ext cx="1145743" cy="1145743"/>
          </a:xfrm>
        </p:spPr>
        <p:txBody>
          <a:bodyPr lIns="71999" rIns="71999"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  <p:sp>
        <p:nvSpPr>
          <p:cNvPr id="17" name="Pladsholder til tekst 3">
            <a:extLst>
              <a:ext uri="{FF2B5EF4-FFF2-40B4-BE49-F238E27FC236}">
                <a16:creationId xmlns:a16="http://schemas.microsoft.com/office/drawing/2014/main" id="{5944D3BC-05C4-7577-2680-695D3E67F35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2584" y="3263923"/>
            <a:ext cx="1619996" cy="144411"/>
          </a:xfrm>
        </p:spPr>
        <p:txBody>
          <a:bodyPr rIns="0"/>
          <a:lstStyle>
            <a:lvl1pPr marL="0" indent="0">
              <a:buNone/>
              <a:defRPr sz="1100" b="1"/>
            </a:lvl1pPr>
          </a:lstStyle>
          <a:p>
            <a:pPr lvl="0"/>
            <a:r>
              <a:rPr lang="da-DK"/>
              <a:t>Fornavn</a:t>
            </a:r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F33E7533-FB64-034F-219A-BC97F7B8B2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2584" y="3611477"/>
            <a:ext cx="1619996" cy="705724"/>
          </a:xfrm>
        </p:spPr>
        <p:txBody>
          <a:bodyPr rIns="0"/>
          <a:lstStyle>
            <a:lvl1pPr marL="0" indent="0">
              <a:buNone/>
              <a:defRPr sz="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68AACC38-49C2-144E-7BA1-D092BFF2AFB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2584" y="3412604"/>
            <a:ext cx="1619996" cy="144411"/>
          </a:xfrm>
        </p:spPr>
        <p:txBody>
          <a:bodyPr rIns="0"/>
          <a:lstStyle>
            <a:lvl1pPr marL="0" indent="0">
              <a:buNone/>
              <a:defRPr sz="1100" b="1"/>
            </a:lvl1pPr>
          </a:lstStyle>
          <a:p>
            <a:pPr lvl="0"/>
            <a:r>
              <a:rPr lang="da-DK"/>
              <a:t>Efternavn</a:t>
            </a:r>
          </a:p>
        </p:txBody>
      </p:sp>
    </p:spTree>
    <p:extLst>
      <p:ext uri="{BB962C8B-B14F-4D97-AF65-F5344CB8AC3E}">
        <p14:creationId xmlns:p14="http://schemas.microsoft.com/office/powerpoint/2010/main" val="2976822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ætter (6 el.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5">
            <a:extLst>
              <a:ext uri="{FF2B5EF4-FFF2-40B4-BE49-F238E27FC236}">
                <a16:creationId xmlns:a16="http://schemas.microsoft.com/office/drawing/2014/main" id="{8982AAA4-4633-A36E-3097-F08C37CAA9C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4001" y="1428850"/>
            <a:ext cx="864098" cy="864098"/>
          </a:xfrm>
        </p:spPr>
        <p:txBody>
          <a:bodyPr lIns="71999" rIns="71999"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  <p:sp>
        <p:nvSpPr>
          <p:cNvPr id="3" name="Pladsholder til tekst 3">
            <a:extLst>
              <a:ext uri="{FF2B5EF4-FFF2-40B4-BE49-F238E27FC236}">
                <a16:creationId xmlns:a16="http://schemas.microsoft.com/office/drawing/2014/main" id="{75E40429-7154-DCE8-EB12-A8EE9495CCD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04727" y="1434958"/>
            <a:ext cx="1619996" cy="144411"/>
          </a:xfrm>
        </p:spPr>
        <p:txBody>
          <a:bodyPr rIns="0"/>
          <a:lstStyle>
            <a:lvl1pPr marL="0" indent="0">
              <a:buNone/>
              <a:defRPr sz="1100" b="1"/>
            </a:lvl1pPr>
          </a:lstStyle>
          <a:p>
            <a:pPr lvl="0"/>
            <a:r>
              <a:rPr lang="da-DK"/>
              <a:t>Fornavn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916CA64-D9E7-A38B-AFEC-63C893B5C27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04727" y="1782513"/>
            <a:ext cx="1619996" cy="510436"/>
          </a:xfrm>
        </p:spPr>
        <p:txBody>
          <a:bodyPr rIns="0"/>
          <a:lstStyle>
            <a:lvl1pPr marL="0" indent="0">
              <a:buNone/>
              <a:defRPr sz="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FBE64B1F-86E8-BC00-9EFE-A8DF7E1404F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04727" y="1583640"/>
            <a:ext cx="1619996" cy="144411"/>
          </a:xfrm>
        </p:spPr>
        <p:txBody>
          <a:bodyPr rIns="0"/>
          <a:lstStyle>
            <a:lvl1pPr marL="0" indent="0">
              <a:buNone/>
              <a:defRPr sz="1100" b="1"/>
            </a:lvl1pPr>
          </a:lstStyle>
          <a:p>
            <a:pPr lvl="0"/>
            <a:r>
              <a:rPr lang="da-DK"/>
              <a:t>Efternavn</a:t>
            </a:r>
          </a:p>
        </p:txBody>
      </p:sp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335374F9-04B4-A13C-0FF1-25EF9CD4DC4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281360" y="1428850"/>
            <a:ext cx="864098" cy="864098"/>
          </a:xfrm>
        </p:spPr>
        <p:txBody>
          <a:bodyPr lIns="71999" rIns="71999"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80D7E8EC-C905-5468-CDC6-BEDE0BB04B7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02078" y="1434958"/>
            <a:ext cx="1619996" cy="144411"/>
          </a:xfrm>
        </p:spPr>
        <p:txBody>
          <a:bodyPr rIns="0"/>
          <a:lstStyle>
            <a:lvl1pPr marL="0" indent="0">
              <a:buNone/>
              <a:defRPr sz="1100" b="1"/>
            </a:lvl1pPr>
          </a:lstStyle>
          <a:p>
            <a:pPr lvl="0"/>
            <a:r>
              <a:rPr lang="da-DK"/>
              <a:t>Fornavn</a:t>
            </a:r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D3658E14-B2A2-82CF-340D-DAE5A7BCE7F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02078" y="1782513"/>
            <a:ext cx="1619996" cy="510436"/>
          </a:xfrm>
        </p:spPr>
        <p:txBody>
          <a:bodyPr rIns="0"/>
          <a:lstStyle>
            <a:lvl1pPr marL="0" indent="0">
              <a:buNone/>
              <a:defRPr sz="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8D85F790-59A7-558C-639E-FB097DCCFA9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02078" y="1583640"/>
            <a:ext cx="1619996" cy="144411"/>
          </a:xfrm>
        </p:spPr>
        <p:txBody>
          <a:bodyPr rIns="0"/>
          <a:lstStyle>
            <a:lvl1pPr marL="0" indent="0">
              <a:buNone/>
              <a:defRPr sz="1100" b="1"/>
            </a:lvl1pPr>
          </a:lstStyle>
          <a:p>
            <a:pPr lvl="0"/>
            <a:r>
              <a:rPr lang="da-DK"/>
              <a:t>Efternavn</a:t>
            </a:r>
          </a:p>
        </p:txBody>
      </p:sp>
      <p:sp>
        <p:nvSpPr>
          <p:cNvPr id="10" name="Pladsholder til billede 5">
            <a:extLst>
              <a:ext uri="{FF2B5EF4-FFF2-40B4-BE49-F238E27FC236}">
                <a16:creationId xmlns:a16="http://schemas.microsoft.com/office/drawing/2014/main" id="{8654B196-C1B6-67C5-A305-74C682F87C6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4001" y="2506617"/>
            <a:ext cx="864098" cy="864098"/>
          </a:xfrm>
        </p:spPr>
        <p:txBody>
          <a:bodyPr lIns="71999" rIns="71999"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B1F7AA2E-D187-4B0D-A6B9-E16F0009A00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04727" y="2512716"/>
            <a:ext cx="1619996" cy="144411"/>
          </a:xfrm>
        </p:spPr>
        <p:txBody>
          <a:bodyPr rIns="0"/>
          <a:lstStyle>
            <a:lvl1pPr marL="0" indent="0">
              <a:buNone/>
              <a:defRPr sz="1100" b="1"/>
            </a:lvl1pPr>
          </a:lstStyle>
          <a:p>
            <a:pPr lvl="0"/>
            <a:r>
              <a:rPr lang="da-DK"/>
              <a:t>Fornavn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2A997F19-2DD2-FE13-10DE-855229C3962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04727" y="2860270"/>
            <a:ext cx="1619996" cy="510436"/>
          </a:xfrm>
        </p:spPr>
        <p:txBody>
          <a:bodyPr rIns="0"/>
          <a:lstStyle>
            <a:lvl1pPr marL="0" indent="0">
              <a:buNone/>
              <a:defRPr sz="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132BBD3C-67B0-D2EE-2D84-1AFF053CE98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04727" y="2661397"/>
            <a:ext cx="1619996" cy="144411"/>
          </a:xfrm>
        </p:spPr>
        <p:txBody>
          <a:bodyPr rIns="0"/>
          <a:lstStyle>
            <a:lvl1pPr marL="0" indent="0">
              <a:buNone/>
              <a:defRPr sz="1100" b="1"/>
            </a:lvl1pPr>
          </a:lstStyle>
          <a:p>
            <a:pPr lvl="0"/>
            <a:r>
              <a:rPr lang="da-DK"/>
              <a:t>Efternavn</a:t>
            </a:r>
          </a:p>
        </p:txBody>
      </p:sp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2715231F-73D0-11D1-E3DC-3B6516D4F25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281360" y="2506617"/>
            <a:ext cx="864098" cy="864098"/>
          </a:xfrm>
        </p:spPr>
        <p:txBody>
          <a:bodyPr lIns="71999" rIns="71999"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3EAECCD9-FD7E-4D9A-BB0F-91612659C6E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02078" y="2512716"/>
            <a:ext cx="1619996" cy="144411"/>
          </a:xfrm>
        </p:spPr>
        <p:txBody>
          <a:bodyPr rIns="0"/>
          <a:lstStyle>
            <a:lvl1pPr marL="0" indent="0">
              <a:buNone/>
              <a:defRPr sz="1100" b="1"/>
            </a:lvl1pPr>
          </a:lstStyle>
          <a:p>
            <a:pPr lvl="0"/>
            <a:r>
              <a:rPr lang="da-DK"/>
              <a:t>Fornavn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2A24E6A7-D5F0-0424-7335-A2BDF164EE6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02078" y="2860270"/>
            <a:ext cx="1619996" cy="510436"/>
          </a:xfrm>
        </p:spPr>
        <p:txBody>
          <a:bodyPr rIns="0"/>
          <a:lstStyle>
            <a:lvl1pPr marL="0" indent="0">
              <a:buNone/>
              <a:defRPr sz="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tekst 3">
            <a:extLst>
              <a:ext uri="{FF2B5EF4-FFF2-40B4-BE49-F238E27FC236}">
                <a16:creationId xmlns:a16="http://schemas.microsoft.com/office/drawing/2014/main" id="{4650E18D-BC3C-9D1E-D833-7F582DAD27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02078" y="2661397"/>
            <a:ext cx="1619996" cy="144411"/>
          </a:xfrm>
        </p:spPr>
        <p:txBody>
          <a:bodyPr rIns="0"/>
          <a:lstStyle>
            <a:lvl1pPr marL="0" indent="0">
              <a:buNone/>
              <a:defRPr sz="1100" b="1"/>
            </a:lvl1pPr>
          </a:lstStyle>
          <a:p>
            <a:pPr lvl="0"/>
            <a:r>
              <a:rPr lang="da-DK"/>
              <a:t>Efternavn</a:t>
            </a:r>
          </a:p>
        </p:txBody>
      </p:sp>
      <p:sp>
        <p:nvSpPr>
          <p:cNvPr id="18" name="Pladsholder til billede 5">
            <a:extLst>
              <a:ext uri="{FF2B5EF4-FFF2-40B4-BE49-F238E27FC236}">
                <a16:creationId xmlns:a16="http://schemas.microsoft.com/office/drawing/2014/main" id="{CF1480B7-F41E-3CFC-7F74-626D9E007A8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4001" y="3578266"/>
            <a:ext cx="864098" cy="864098"/>
          </a:xfrm>
        </p:spPr>
        <p:txBody>
          <a:bodyPr lIns="71999" rIns="71999"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E0288C5C-588A-C134-461B-2ADAE5F4B5A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04727" y="3584374"/>
            <a:ext cx="1619996" cy="144411"/>
          </a:xfrm>
        </p:spPr>
        <p:txBody>
          <a:bodyPr rIns="0"/>
          <a:lstStyle>
            <a:lvl1pPr marL="0" indent="0">
              <a:buNone/>
              <a:defRPr sz="1100" b="1"/>
            </a:lvl1pPr>
          </a:lstStyle>
          <a:p>
            <a:pPr lvl="0"/>
            <a:r>
              <a:rPr lang="da-DK"/>
              <a:t>Fornavn</a:t>
            </a:r>
          </a:p>
        </p:txBody>
      </p:sp>
      <p:sp>
        <p:nvSpPr>
          <p:cNvPr id="20" name="Pladsholder til tekst 3">
            <a:extLst>
              <a:ext uri="{FF2B5EF4-FFF2-40B4-BE49-F238E27FC236}">
                <a16:creationId xmlns:a16="http://schemas.microsoft.com/office/drawing/2014/main" id="{FE3DC49D-DDA0-DD15-E905-E42AE58AAF6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04727" y="3931929"/>
            <a:ext cx="1619996" cy="510436"/>
          </a:xfrm>
        </p:spPr>
        <p:txBody>
          <a:bodyPr rIns="0"/>
          <a:lstStyle>
            <a:lvl1pPr marL="0" indent="0">
              <a:buNone/>
              <a:defRPr sz="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1" name="Pladsholder til tekst 3">
            <a:extLst>
              <a:ext uri="{FF2B5EF4-FFF2-40B4-BE49-F238E27FC236}">
                <a16:creationId xmlns:a16="http://schemas.microsoft.com/office/drawing/2014/main" id="{7B8FED63-724C-C320-4A4B-2EDF05376F1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04727" y="3733056"/>
            <a:ext cx="1619996" cy="144411"/>
          </a:xfrm>
        </p:spPr>
        <p:txBody>
          <a:bodyPr rIns="0"/>
          <a:lstStyle>
            <a:lvl1pPr marL="0" indent="0">
              <a:buNone/>
              <a:defRPr sz="1100" b="1"/>
            </a:lvl1pPr>
          </a:lstStyle>
          <a:p>
            <a:pPr lvl="0"/>
            <a:r>
              <a:rPr lang="da-DK"/>
              <a:t>Efternavn</a:t>
            </a:r>
          </a:p>
        </p:txBody>
      </p:sp>
      <p:sp>
        <p:nvSpPr>
          <p:cNvPr id="22" name="Pladsholder til billede 5">
            <a:extLst>
              <a:ext uri="{FF2B5EF4-FFF2-40B4-BE49-F238E27FC236}">
                <a16:creationId xmlns:a16="http://schemas.microsoft.com/office/drawing/2014/main" id="{8E6F9248-F463-367A-DB67-0432FED59AF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281360" y="3578266"/>
            <a:ext cx="864098" cy="864098"/>
          </a:xfrm>
        </p:spPr>
        <p:txBody>
          <a:bodyPr lIns="71999" rIns="71999"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  <p:sp>
        <p:nvSpPr>
          <p:cNvPr id="23" name="Pladsholder til tekst 3">
            <a:extLst>
              <a:ext uri="{FF2B5EF4-FFF2-40B4-BE49-F238E27FC236}">
                <a16:creationId xmlns:a16="http://schemas.microsoft.com/office/drawing/2014/main" id="{546716BD-F856-6E98-FB61-A3D3D0D2833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02078" y="3584374"/>
            <a:ext cx="1619996" cy="144411"/>
          </a:xfrm>
        </p:spPr>
        <p:txBody>
          <a:bodyPr rIns="0"/>
          <a:lstStyle>
            <a:lvl1pPr marL="0" indent="0">
              <a:buNone/>
              <a:defRPr sz="1100" b="1"/>
            </a:lvl1pPr>
          </a:lstStyle>
          <a:p>
            <a:pPr lvl="0"/>
            <a:r>
              <a:rPr lang="da-DK"/>
              <a:t>Fornavn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73DBEC3E-346E-EF40-02A9-57B7A2112CD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02078" y="3931929"/>
            <a:ext cx="1619996" cy="510436"/>
          </a:xfrm>
        </p:spPr>
        <p:txBody>
          <a:bodyPr rIns="0"/>
          <a:lstStyle>
            <a:lvl1pPr marL="0" indent="0">
              <a:buNone/>
              <a:defRPr sz="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Pladsholder til tekst 3">
            <a:extLst>
              <a:ext uri="{FF2B5EF4-FFF2-40B4-BE49-F238E27FC236}">
                <a16:creationId xmlns:a16="http://schemas.microsoft.com/office/drawing/2014/main" id="{CCD9AF5E-338B-8F9E-71F7-76786F25F9B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02078" y="3733056"/>
            <a:ext cx="1619996" cy="144411"/>
          </a:xfrm>
        </p:spPr>
        <p:txBody>
          <a:bodyPr rIns="0"/>
          <a:lstStyle>
            <a:lvl1pPr marL="0" indent="0">
              <a:buNone/>
              <a:defRPr sz="1100" b="1"/>
            </a:lvl1pPr>
          </a:lstStyle>
          <a:p>
            <a:pPr lvl="0"/>
            <a:r>
              <a:rPr lang="da-DK"/>
              <a:t>Efternavn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CE288072-CC4F-46EB-34F3-64877BDF47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09" y="555626"/>
            <a:ext cx="3959672" cy="64797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27" name="Pladsholder til tekst 5">
            <a:extLst>
              <a:ext uri="{FF2B5EF4-FFF2-40B4-BE49-F238E27FC236}">
                <a16:creationId xmlns:a16="http://schemas.microsoft.com/office/drawing/2014/main" id="{FE820961-BADC-56BA-F373-625698B0013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8309" y="339727"/>
            <a:ext cx="4103690" cy="144466"/>
          </a:xfrm>
        </p:spPr>
        <p:txBody>
          <a:bodyPr lIns="14401" rIns="0"/>
          <a:lstStyle>
            <a:lvl1pPr marL="171450" indent="-171450">
              <a:buNone/>
              <a:defRPr sz="1000" cap="all">
                <a:solidFill>
                  <a:srgbClr val="878787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8" name="Pladsholder til billede 5">
            <a:extLst>
              <a:ext uri="{FF2B5EF4-FFF2-40B4-BE49-F238E27FC236}">
                <a16:creationId xmlns:a16="http://schemas.microsoft.com/office/drawing/2014/main" id="{ED5F51F9-1CA1-118E-0AEC-FD2AF7FDC01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26398" y="1428850"/>
            <a:ext cx="864098" cy="864098"/>
          </a:xfrm>
        </p:spPr>
        <p:txBody>
          <a:bodyPr lIns="71999" rIns="71999"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  <p:sp>
        <p:nvSpPr>
          <p:cNvPr id="29" name="Pladsholder til tekst 3">
            <a:extLst>
              <a:ext uri="{FF2B5EF4-FFF2-40B4-BE49-F238E27FC236}">
                <a16:creationId xmlns:a16="http://schemas.microsoft.com/office/drawing/2014/main" id="{0D254007-4862-3D0A-6AF6-29AB8D6CBAE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047116" y="1434958"/>
            <a:ext cx="1619996" cy="144411"/>
          </a:xfrm>
        </p:spPr>
        <p:txBody>
          <a:bodyPr rIns="0"/>
          <a:lstStyle>
            <a:lvl1pPr marL="0" indent="0">
              <a:buNone/>
              <a:defRPr sz="1100" b="1"/>
            </a:lvl1pPr>
          </a:lstStyle>
          <a:p>
            <a:pPr lvl="0"/>
            <a:r>
              <a:rPr lang="da-DK"/>
              <a:t>Fornavn</a:t>
            </a:r>
          </a:p>
        </p:txBody>
      </p:sp>
      <p:sp>
        <p:nvSpPr>
          <p:cNvPr id="30" name="Pladsholder til tekst 3">
            <a:extLst>
              <a:ext uri="{FF2B5EF4-FFF2-40B4-BE49-F238E27FC236}">
                <a16:creationId xmlns:a16="http://schemas.microsoft.com/office/drawing/2014/main" id="{47137368-5811-0ABE-697E-0372736BE0A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047116" y="1782513"/>
            <a:ext cx="1619996" cy="510436"/>
          </a:xfrm>
        </p:spPr>
        <p:txBody>
          <a:bodyPr rIns="0"/>
          <a:lstStyle>
            <a:lvl1pPr marL="0" indent="0">
              <a:buNone/>
              <a:defRPr sz="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1" name="Pladsholder til tekst 3">
            <a:extLst>
              <a:ext uri="{FF2B5EF4-FFF2-40B4-BE49-F238E27FC236}">
                <a16:creationId xmlns:a16="http://schemas.microsoft.com/office/drawing/2014/main" id="{13B0FEAC-E088-5355-6E30-DAB4BB1622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047116" y="1583640"/>
            <a:ext cx="1619996" cy="144411"/>
          </a:xfrm>
        </p:spPr>
        <p:txBody>
          <a:bodyPr rIns="0"/>
          <a:lstStyle>
            <a:lvl1pPr marL="0" indent="0">
              <a:buNone/>
              <a:defRPr sz="1100" b="1"/>
            </a:lvl1pPr>
          </a:lstStyle>
          <a:p>
            <a:pPr lvl="0"/>
            <a:r>
              <a:rPr lang="da-DK"/>
              <a:t>Efternavn</a:t>
            </a:r>
          </a:p>
        </p:txBody>
      </p:sp>
      <p:sp>
        <p:nvSpPr>
          <p:cNvPr id="32" name="Pladsholder til billede 5">
            <a:extLst>
              <a:ext uri="{FF2B5EF4-FFF2-40B4-BE49-F238E27FC236}">
                <a16:creationId xmlns:a16="http://schemas.microsoft.com/office/drawing/2014/main" id="{607E5052-4981-F81E-F806-7409EE04A5F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26398" y="2506617"/>
            <a:ext cx="864098" cy="864098"/>
          </a:xfrm>
        </p:spPr>
        <p:txBody>
          <a:bodyPr lIns="71999" rIns="71999"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  <p:sp>
        <p:nvSpPr>
          <p:cNvPr id="33" name="Pladsholder til tekst 3">
            <a:extLst>
              <a:ext uri="{FF2B5EF4-FFF2-40B4-BE49-F238E27FC236}">
                <a16:creationId xmlns:a16="http://schemas.microsoft.com/office/drawing/2014/main" id="{01F8BE0A-4326-D43F-AA5F-A0CAF551519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047116" y="2512716"/>
            <a:ext cx="1619996" cy="144411"/>
          </a:xfrm>
        </p:spPr>
        <p:txBody>
          <a:bodyPr rIns="0"/>
          <a:lstStyle>
            <a:lvl1pPr marL="0" indent="0">
              <a:buNone/>
              <a:defRPr sz="1100" b="1"/>
            </a:lvl1pPr>
          </a:lstStyle>
          <a:p>
            <a:pPr lvl="0"/>
            <a:r>
              <a:rPr lang="da-DK"/>
              <a:t>Fornavn</a:t>
            </a:r>
          </a:p>
        </p:txBody>
      </p:sp>
      <p:sp>
        <p:nvSpPr>
          <p:cNvPr id="34" name="Pladsholder til tekst 3">
            <a:extLst>
              <a:ext uri="{FF2B5EF4-FFF2-40B4-BE49-F238E27FC236}">
                <a16:creationId xmlns:a16="http://schemas.microsoft.com/office/drawing/2014/main" id="{A7FB1EA9-CA8D-F7FE-23A9-5AE3E03CE5C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047116" y="2860270"/>
            <a:ext cx="1619996" cy="510436"/>
          </a:xfrm>
        </p:spPr>
        <p:txBody>
          <a:bodyPr rIns="0"/>
          <a:lstStyle>
            <a:lvl1pPr marL="0" indent="0">
              <a:buNone/>
              <a:defRPr sz="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D587998B-8CE4-2EDB-3D82-85E4F3D41BC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047116" y="2661397"/>
            <a:ext cx="1619996" cy="144411"/>
          </a:xfrm>
        </p:spPr>
        <p:txBody>
          <a:bodyPr rIns="0"/>
          <a:lstStyle>
            <a:lvl1pPr marL="0" indent="0">
              <a:buNone/>
              <a:defRPr sz="1100" b="1"/>
            </a:lvl1pPr>
          </a:lstStyle>
          <a:p>
            <a:pPr lvl="0"/>
            <a:r>
              <a:rPr lang="da-DK"/>
              <a:t>Efternavn</a:t>
            </a:r>
          </a:p>
        </p:txBody>
      </p:sp>
      <p:sp>
        <p:nvSpPr>
          <p:cNvPr id="36" name="Pladsholder til billede 5">
            <a:extLst>
              <a:ext uri="{FF2B5EF4-FFF2-40B4-BE49-F238E27FC236}">
                <a16:creationId xmlns:a16="http://schemas.microsoft.com/office/drawing/2014/main" id="{D58A6518-95A0-6AE8-08FD-F7C6E4BE8AC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26398" y="3578266"/>
            <a:ext cx="864098" cy="864098"/>
          </a:xfrm>
        </p:spPr>
        <p:txBody>
          <a:bodyPr lIns="71999" rIns="71999"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  <p:sp>
        <p:nvSpPr>
          <p:cNvPr id="37" name="Pladsholder til tekst 3">
            <a:extLst>
              <a:ext uri="{FF2B5EF4-FFF2-40B4-BE49-F238E27FC236}">
                <a16:creationId xmlns:a16="http://schemas.microsoft.com/office/drawing/2014/main" id="{AA4C0550-12D1-6432-2D49-D89BF100934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047116" y="3584374"/>
            <a:ext cx="1619996" cy="144411"/>
          </a:xfrm>
        </p:spPr>
        <p:txBody>
          <a:bodyPr rIns="0"/>
          <a:lstStyle>
            <a:lvl1pPr marL="0" indent="0">
              <a:buNone/>
              <a:defRPr sz="1100" b="1"/>
            </a:lvl1pPr>
          </a:lstStyle>
          <a:p>
            <a:pPr lvl="0"/>
            <a:r>
              <a:rPr lang="da-DK"/>
              <a:t>Fornavn</a:t>
            </a:r>
          </a:p>
        </p:txBody>
      </p:sp>
      <p:sp>
        <p:nvSpPr>
          <p:cNvPr id="38" name="Pladsholder til tekst 3">
            <a:extLst>
              <a:ext uri="{FF2B5EF4-FFF2-40B4-BE49-F238E27FC236}">
                <a16:creationId xmlns:a16="http://schemas.microsoft.com/office/drawing/2014/main" id="{43039874-D7F2-F6D9-BC57-38E13F4BC65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047116" y="3931929"/>
            <a:ext cx="1619996" cy="510436"/>
          </a:xfrm>
        </p:spPr>
        <p:txBody>
          <a:bodyPr rIns="0"/>
          <a:lstStyle>
            <a:lvl1pPr marL="0" indent="0">
              <a:buNone/>
              <a:defRPr sz="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A20BE2E0-5806-C8BD-3398-4D2C9FE096C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047116" y="3733056"/>
            <a:ext cx="1619996" cy="144411"/>
          </a:xfrm>
        </p:spPr>
        <p:txBody>
          <a:bodyPr rIns="0"/>
          <a:lstStyle>
            <a:lvl1pPr marL="0" indent="0">
              <a:buNone/>
              <a:defRPr sz="1100" b="1"/>
            </a:lvl1pPr>
          </a:lstStyle>
          <a:p>
            <a:pPr lvl="0"/>
            <a:r>
              <a:rPr lang="da-DK"/>
              <a:t>Efternavn</a:t>
            </a:r>
          </a:p>
        </p:txBody>
      </p:sp>
    </p:spTree>
    <p:extLst>
      <p:ext uri="{BB962C8B-B14F-4D97-AF65-F5344CB8AC3E}">
        <p14:creationId xmlns:p14="http://schemas.microsoft.com/office/powerpoint/2010/main" val="943528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ætter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5">
            <a:extLst>
              <a:ext uri="{FF2B5EF4-FFF2-40B4-BE49-F238E27FC236}">
                <a16:creationId xmlns:a16="http://schemas.microsoft.com/office/drawing/2014/main" id="{226602A7-95AA-964D-ACC1-7FFD6082A6D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91209" y="627534"/>
            <a:ext cx="864098" cy="864098"/>
          </a:xfrm>
        </p:spPr>
        <p:txBody>
          <a:bodyPr lIns="71999" rIns="71999"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  <p:sp>
        <p:nvSpPr>
          <p:cNvPr id="3" name="Pladsholder til tekst 3">
            <a:extLst>
              <a:ext uri="{FF2B5EF4-FFF2-40B4-BE49-F238E27FC236}">
                <a16:creationId xmlns:a16="http://schemas.microsoft.com/office/drawing/2014/main" id="{B41EC3DC-9B29-DA44-B799-F6D528BDE75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1209" y="1557250"/>
            <a:ext cx="1204529" cy="107999"/>
          </a:xfrm>
        </p:spPr>
        <p:txBody>
          <a:bodyPr rIns="0"/>
          <a:lstStyle>
            <a:lvl1pPr marL="0" indent="0">
              <a:buNone/>
              <a:defRPr sz="900" b="1"/>
            </a:lvl1pPr>
          </a:lstStyle>
          <a:p>
            <a:pPr lvl="0"/>
            <a:r>
              <a:rPr lang="da-DK"/>
              <a:t>Fornavn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AEB04D2-2380-9A8D-DCCC-EF1C3D6774C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1209" y="1850160"/>
            <a:ext cx="1204529" cy="660562"/>
          </a:xfrm>
        </p:spPr>
        <p:txBody>
          <a:bodyPr rIns="0"/>
          <a:lstStyle>
            <a:lvl1pPr marL="0" indent="0">
              <a:buNone/>
              <a:defRPr sz="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5443320F-0716-7AC1-1450-EEB38C33218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1209" y="1688787"/>
            <a:ext cx="1204529" cy="107999"/>
          </a:xfrm>
        </p:spPr>
        <p:txBody>
          <a:bodyPr rIns="0"/>
          <a:lstStyle>
            <a:lvl1pPr marL="0" indent="0">
              <a:buNone/>
              <a:defRPr sz="900" b="1"/>
            </a:lvl1pPr>
          </a:lstStyle>
          <a:p>
            <a:pPr lvl="0"/>
            <a:r>
              <a:rPr lang="da-DK"/>
              <a:t>Efternavn</a:t>
            </a:r>
          </a:p>
        </p:txBody>
      </p:sp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47CD7CD0-303B-1ED2-050E-90B9A15B3B3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91209" y="2721034"/>
            <a:ext cx="864098" cy="864098"/>
          </a:xfrm>
        </p:spPr>
        <p:txBody>
          <a:bodyPr lIns="71999" rIns="71999"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AD61A5C8-1715-C7A0-FF6E-7C6FCF1F15E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1209" y="3650751"/>
            <a:ext cx="1204529" cy="107999"/>
          </a:xfrm>
        </p:spPr>
        <p:txBody>
          <a:bodyPr rIns="0"/>
          <a:lstStyle>
            <a:lvl1pPr marL="0" indent="0">
              <a:buNone/>
              <a:defRPr sz="900" b="1"/>
            </a:lvl1pPr>
          </a:lstStyle>
          <a:p>
            <a:pPr lvl="0"/>
            <a:r>
              <a:rPr lang="da-DK"/>
              <a:t>Fornavn</a:t>
            </a:r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8C85FAE4-85DA-0505-7090-8C5D90D42FB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1209" y="3943660"/>
            <a:ext cx="1204529" cy="660562"/>
          </a:xfrm>
        </p:spPr>
        <p:txBody>
          <a:bodyPr rIns="0"/>
          <a:lstStyle>
            <a:lvl1pPr marL="0" indent="0">
              <a:buNone/>
              <a:defRPr sz="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C5C6D6A6-919A-7382-1434-C7B0A8E934C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1209" y="3782287"/>
            <a:ext cx="1204529" cy="107999"/>
          </a:xfrm>
        </p:spPr>
        <p:txBody>
          <a:bodyPr rIns="0"/>
          <a:lstStyle>
            <a:lvl1pPr marL="0" indent="0">
              <a:buNone/>
              <a:defRPr sz="900" b="1"/>
            </a:lvl1pPr>
          </a:lstStyle>
          <a:p>
            <a:pPr lvl="0"/>
            <a:r>
              <a:rPr lang="da-DK"/>
              <a:t>Efternavn</a:t>
            </a:r>
          </a:p>
        </p:txBody>
      </p:sp>
      <p:sp>
        <p:nvSpPr>
          <p:cNvPr id="10" name="Pladsholder til billede 5">
            <a:extLst>
              <a:ext uri="{FF2B5EF4-FFF2-40B4-BE49-F238E27FC236}">
                <a16:creationId xmlns:a16="http://schemas.microsoft.com/office/drawing/2014/main" id="{6D62C568-FCAB-0310-05CD-3BB2A4EE5E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007434" y="627534"/>
            <a:ext cx="864098" cy="864098"/>
          </a:xfrm>
        </p:spPr>
        <p:txBody>
          <a:bodyPr lIns="71999" rIns="71999"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767DF1AC-071F-CE43-E1B6-FDB5F7B7A22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07434" y="1557250"/>
            <a:ext cx="1204529" cy="107999"/>
          </a:xfrm>
        </p:spPr>
        <p:txBody>
          <a:bodyPr rIns="0"/>
          <a:lstStyle>
            <a:lvl1pPr marL="0" indent="0">
              <a:buNone/>
              <a:defRPr sz="900" b="1"/>
            </a:lvl1pPr>
          </a:lstStyle>
          <a:p>
            <a:pPr lvl="0"/>
            <a:r>
              <a:rPr lang="da-DK"/>
              <a:t>Fornavn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7574F957-62D2-3AF6-FE8E-308B42E072E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07434" y="1850160"/>
            <a:ext cx="1204529" cy="660562"/>
          </a:xfrm>
        </p:spPr>
        <p:txBody>
          <a:bodyPr rIns="0"/>
          <a:lstStyle>
            <a:lvl1pPr marL="0" indent="0">
              <a:buNone/>
              <a:defRPr sz="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F76598FF-468F-7FCD-1723-BA24470FCA7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07434" y="1688787"/>
            <a:ext cx="1204529" cy="107999"/>
          </a:xfrm>
        </p:spPr>
        <p:txBody>
          <a:bodyPr rIns="0"/>
          <a:lstStyle>
            <a:lvl1pPr marL="0" indent="0">
              <a:buNone/>
              <a:defRPr sz="900" b="1"/>
            </a:lvl1pPr>
          </a:lstStyle>
          <a:p>
            <a:pPr lvl="0"/>
            <a:r>
              <a:rPr lang="da-DK"/>
              <a:t>Efternavn</a:t>
            </a:r>
          </a:p>
        </p:txBody>
      </p:sp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250877F9-3DA6-0733-7BD4-D1AE52E707A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007434" y="2721034"/>
            <a:ext cx="864098" cy="864098"/>
          </a:xfrm>
        </p:spPr>
        <p:txBody>
          <a:bodyPr lIns="71999" rIns="71999"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1B967910-F687-F480-52F1-2B845774353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07434" y="3650751"/>
            <a:ext cx="1204529" cy="107999"/>
          </a:xfrm>
        </p:spPr>
        <p:txBody>
          <a:bodyPr rIns="0"/>
          <a:lstStyle>
            <a:lvl1pPr marL="0" indent="0">
              <a:buNone/>
              <a:defRPr sz="900" b="1"/>
            </a:lvl1pPr>
          </a:lstStyle>
          <a:p>
            <a:pPr lvl="0"/>
            <a:r>
              <a:rPr lang="da-DK"/>
              <a:t>Fornavn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72C2A56E-368C-69B3-086A-2AB4AC9EF7A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07434" y="3943660"/>
            <a:ext cx="1204529" cy="660562"/>
          </a:xfrm>
        </p:spPr>
        <p:txBody>
          <a:bodyPr rIns="0"/>
          <a:lstStyle>
            <a:lvl1pPr marL="0" indent="0">
              <a:buNone/>
              <a:defRPr sz="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tekst 3">
            <a:extLst>
              <a:ext uri="{FF2B5EF4-FFF2-40B4-BE49-F238E27FC236}">
                <a16:creationId xmlns:a16="http://schemas.microsoft.com/office/drawing/2014/main" id="{84821941-BCEE-9B3D-2E6E-E64B4FCF3EF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07434" y="3782287"/>
            <a:ext cx="1204529" cy="107999"/>
          </a:xfrm>
        </p:spPr>
        <p:txBody>
          <a:bodyPr rIns="0"/>
          <a:lstStyle>
            <a:lvl1pPr marL="0" indent="0">
              <a:buNone/>
              <a:defRPr sz="900" b="1"/>
            </a:lvl1pPr>
          </a:lstStyle>
          <a:p>
            <a:pPr lvl="0"/>
            <a:r>
              <a:rPr lang="da-DK"/>
              <a:t>Efternavn</a:t>
            </a:r>
          </a:p>
        </p:txBody>
      </p:sp>
      <p:sp>
        <p:nvSpPr>
          <p:cNvPr id="18" name="Pladsholder til billede 5">
            <a:extLst>
              <a:ext uri="{FF2B5EF4-FFF2-40B4-BE49-F238E27FC236}">
                <a16:creationId xmlns:a16="http://schemas.microsoft.com/office/drawing/2014/main" id="{67D7D734-0C6A-DC9B-B7A9-AAE36E76E22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004044" y="627534"/>
            <a:ext cx="864098" cy="864098"/>
          </a:xfrm>
        </p:spPr>
        <p:txBody>
          <a:bodyPr lIns="71999" rIns="71999"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2336E498-C6E2-2FB7-B748-092DAC5568E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04044" y="1557250"/>
            <a:ext cx="1204529" cy="107999"/>
          </a:xfrm>
        </p:spPr>
        <p:txBody>
          <a:bodyPr rIns="0"/>
          <a:lstStyle>
            <a:lvl1pPr marL="0" indent="0">
              <a:buNone/>
              <a:defRPr sz="900" b="1"/>
            </a:lvl1pPr>
          </a:lstStyle>
          <a:p>
            <a:pPr lvl="0"/>
            <a:r>
              <a:rPr lang="da-DK"/>
              <a:t>Fornavn</a:t>
            </a:r>
          </a:p>
        </p:txBody>
      </p:sp>
      <p:sp>
        <p:nvSpPr>
          <p:cNvPr id="20" name="Pladsholder til tekst 3">
            <a:extLst>
              <a:ext uri="{FF2B5EF4-FFF2-40B4-BE49-F238E27FC236}">
                <a16:creationId xmlns:a16="http://schemas.microsoft.com/office/drawing/2014/main" id="{65DF90F6-2012-74CF-E825-6D09BD8D578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04044" y="1850160"/>
            <a:ext cx="1204529" cy="660562"/>
          </a:xfrm>
        </p:spPr>
        <p:txBody>
          <a:bodyPr rIns="0"/>
          <a:lstStyle>
            <a:lvl1pPr marL="0" indent="0">
              <a:buNone/>
              <a:defRPr sz="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1" name="Pladsholder til tekst 3">
            <a:extLst>
              <a:ext uri="{FF2B5EF4-FFF2-40B4-BE49-F238E27FC236}">
                <a16:creationId xmlns:a16="http://schemas.microsoft.com/office/drawing/2014/main" id="{AD74F405-5787-A25B-0F7C-F45C369FA5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04044" y="1688787"/>
            <a:ext cx="1204529" cy="107999"/>
          </a:xfrm>
        </p:spPr>
        <p:txBody>
          <a:bodyPr rIns="0"/>
          <a:lstStyle>
            <a:lvl1pPr marL="0" indent="0">
              <a:buNone/>
              <a:defRPr sz="900" b="1"/>
            </a:lvl1pPr>
          </a:lstStyle>
          <a:p>
            <a:pPr lvl="0"/>
            <a:r>
              <a:rPr lang="da-DK"/>
              <a:t>Efternavn</a:t>
            </a:r>
          </a:p>
        </p:txBody>
      </p:sp>
      <p:sp>
        <p:nvSpPr>
          <p:cNvPr id="22" name="Pladsholder til billede 5">
            <a:extLst>
              <a:ext uri="{FF2B5EF4-FFF2-40B4-BE49-F238E27FC236}">
                <a16:creationId xmlns:a16="http://schemas.microsoft.com/office/drawing/2014/main" id="{B877D651-BDB2-D016-6188-5B0F9E132FC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004044" y="2721034"/>
            <a:ext cx="864098" cy="864098"/>
          </a:xfrm>
        </p:spPr>
        <p:txBody>
          <a:bodyPr lIns="71999" rIns="71999"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  <p:sp>
        <p:nvSpPr>
          <p:cNvPr id="23" name="Pladsholder til tekst 3">
            <a:extLst>
              <a:ext uri="{FF2B5EF4-FFF2-40B4-BE49-F238E27FC236}">
                <a16:creationId xmlns:a16="http://schemas.microsoft.com/office/drawing/2014/main" id="{1C5870D9-AFFD-3381-DEAD-58CA92BD64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04044" y="3650751"/>
            <a:ext cx="1204529" cy="107999"/>
          </a:xfrm>
        </p:spPr>
        <p:txBody>
          <a:bodyPr rIns="0"/>
          <a:lstStyle>
            <a:lvl1pPr marL="0" indent="0">
              <a:buNone/>
              <a:defRPr sz="900" b="1"/>
            </a:lvl1pPr>
          </a:lstStyle>
          <a:p>
            <a:pPr lvl="0"/>
            <a:r>
              <a:rPr lang="da-DK"/>
              <a:t>Fornavn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50CC3953-1D4A-4492-D660-D12A209DF3B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04044" y="3943660"/>
            <a:ext cx="1204529" cy="660562"/>
          </a:xfrm>
        </p:spPr>
        <p:txBody>
          <a:bodyPr rIns="0"/>
          <a:lstStyle>
            <a:lvl1pPr marL="0" indent="0">
              <a:buNone/>
              <a:defRPr sz="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Pladsholder til tekst 3">
            <a:extLst>
              <a:ext uri="{FF2B5EF4-FFF2-40B4-BE49-F238E27FC236}">
                <a16:creationId xmlns:a16="http://schemas.microsoft.com/office/drawing/2014/main" id="{6BFDBB4F-BA2F-E732-DE94-DCD2C3F6C7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04044" y="3782287"/>
            <a:ext cx="1204529" cy="107999"/>
          </a:xfrm>
        </p:spPr>
        <p:txBody>
          <a:bodyPr rIns="0"/>
          <a:lstStyle>
            <a:lvl1pPr marL="0" indent="0">
              <a:buNone/>
              <a:defRPr sz="900" b="1"/>
            </a:lvl1pPr>
          </a:lstStyle>
          <a:p>
            <a:pPr lvl="0"/>
            <a:r>
              <a:rPr lang="da-DK"/>
              <a:t>Efternavn</a:t>
            </a:r>
          </a:p>
        </p:txBody>
      </p:sp>
      <p:sp>
        <p:nvSpPr>
          <p:cNvPr id="26" name="Pladsholder til billede 5">
            <a:extLst>
              <a:ext uri="{FF2B5EF4-FFF2-40B4-BE49-F238E27FC236}">
                <a16:creationId xmlns:a16="http://schemas.microsoft.com/office/drawing/2014/main" id="{B51CB65E-F7CF-C148-FDF1-B84B0A8A2DB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020269" y="627534"/>
            <a:ext cx="864098" cy="864098"/>
          </a:xfrm>
        </p:spPr>
        <p:txBody>
          <a:bodyPr lIns="71999" rIns="71999"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  <p:sp>
        <p:nvSpPr>
          <p:cNvPr id="27" name="Pladsholder til tekst 3">
            <a:extLst>
              <a:ext uri="{FF2B5EF4-FFF2-40B4-BE49-F238E27FC236}">
                <a16:creationId xmlns:a16="http://schemas.microsoft.com/office/drawing/2014/main" id="{F1EE4EBA-55FB-7B59-2772-BA165CFD660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020269" y="1557250"/>
            <a:ext cx="1204529" cy="107999"/>
          </a:xfrm>
        </p:spPr>
        <p:txBody>
          <a:bodyPr rIns="0"/>
          <a:lstStyle>
            <a:lvl1pPr marL="0" indent="0">
              <a:buNone/>
              <a:defRPr sz="900" b="1"/>
            </a:lvl1pPr>
          </a:lstStyle>
          <a:p>
            <a:pPr lvl="0"/>
            <a:r>
              <a:rPr lang="da-DK"/>
              <a:t>Fornavn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5DFA614C-6ADC-DD09-F877-FE62D8B23A9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020269" y="1850160"/>
            <a:ext cx="1204529" cy="660562"/>
          </a:xfrm>
        </p:spPr>
        <p:txBody>
          <a:bodyPr rIns="0"/>
          <a:lstStyle>
            <a:lvl1pPr marL="0" indent="0">
              <a:buNone/>
              <a:defRPr sz="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9" name="Pladsholder til tekst 3">
            <a:extLst>
              <a:ext uri="{FF2B5EF4-FFF2-40B4-BE49-F238E27FC236}">
                <a16:creationId xmlns:a16="http://schemas.microsoft.com/office/drawing/2014/main" id="{A9386E61-0335-5CB9-2AE3-A32DA083B60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020269" y="1688787"/>
            <a:ext cx="1204529" cy="107999"/>
          </a:xfrm>
        </p:spPr>
        <p:txBody>
          <a:bodyPr rIns="0"/>
          <a:lstStyle>
            <a:lvl1pPr marL="0" indent="0">
              <a:buNone/>
              <a:defRPr sz="900" b="1"/>
            </a:lvl1pPr>
          </a:lstStyle>
          <a:p>
            <a:pPr lvl="0"/>
            <a:r>
              <a:rPr lang="da-DK"/>
              <a:t>Efternavn</a:t>
            </a:r>
          </a:p>
        </p:txBody>
      </p:sp>
      <p:sp>
        <p:nvSpPr>
          <p:cNvPr id="30" name="Pladsholder til billede 5">
            <a:extLst>
              <a:ext uri="{FF2B5EF4-FFF2-40B4-BE49-F238E27FC236}">
                <a16:creationId xmlns:a16="http://schemas.microsoft.com/office/drawing/2014/main" id="{E459D271-8C14-10C0-D937-52BAD6934E9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020269" y="2721034"/>
            <a:ext cx="864098" cy="864098"/>
          </a:xfrm>
        </p:spPr>
        <p:txBody>
          <a:bodyPr lIns="71999" rIns="71999"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  <p:sp>
        <p:nvSpPr>
          <p:cNvPr id="31" name="Pladsholder til tekst 3">
            <a:extLst>
              <a:ext uri="{FF2B5EF4-FFF2-40B4-BE49-F238E27FC236}">
                <a16:creationId xmlns:a16="http://schemas.microsoft.com/office/drawing/2014/main" id="{7B4750FB-2B7B-E7D3-2544-E186E5C4788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020269" y="3650751"/>
            <a:ext cx="1204529" cy="107999"/>
          </a:xfrm>
        </p:spPr>
        <p:txBody>
          <a:bodyPr rIns="0"/>
          <a:lstStyle>
            <a:lvl1pPr marL="0" indent="0">
              <a:buNone/>
              <a:defRPr sz="900" b="1"/>
            </a:lvl1pPr>
          </a:lstStyle>
          <a:p>
            <a:pPr lvl="0"/>
            <a:r>
              <a:rPr lang="da-DK"/>
              <a:t>Fornavn</a:t>
            </a:r>
          </a:p>
        </p:txBody>
      </p:sp>
      <p:sp>
        <p:nvSpPr>
          <p:cNvPr id="32" name="Pladsholder til tekst 3">
            <a:extLst>
              <a:ext uri="{FF2B5EF4-FFF2-40B4-BE49-F238E27FC236}">
                <a16:creationId xmlns:a16="http://schemas.microsoft.com/office/drawing/2014/main" id="{B3D4DBC4-F637-4E88-794D-1620D164397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020269" y="3943660"/>
            <a:ext cx="1204529" cy="660562"/>
          </a:xfrm>
        </p:spPr>
        <p:txBody>
          <a:bodyPr rIns="0"/>
          <a:lstStyle>
            <a:lvl1pPr marL="0" indent="0">
              <a:buNone/>
              <a:defRPr sz="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Pladsholder til tekst 3">
            <a:extLst>
              <a:ext uri="{FF2B5EF4-FFF2-40B4-BE49-F238E27FC236}">
                <a16:creationId xmlns:a16="http://schemas.microsoft.com/office/drawing/2014/main" id="{A46B8D3A-AC8F-4E56-73A0-D93FE64BDFC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020269" y="3782287"/>
            <a:ext cx="1204529" cy="107999"/>
          </a:xfrm>
        </p:spPr>
        <p:txBody>
          <a:bodyPr rIns="0"/>
          <a:lstStyle>
            <a:lvl1pPr marL="0" indent="0">
              <a:buNone/>
              <a:defRPr sz="900" b="1"/>
            </a:lvl1pPr>
          </a:lstStyle>
          <a:p>
            <a:pPr lvl="0"/>
            <a:r>
              <a:rPr lang="da-DK"/>
              <a:t>Efternavn</a:t>
            </a:r>
          </a:p>
        </p:txBody>
      </p:sp>
    </p:spTree>
    <p:extLst>
      <p:ext uri="{BB962C8B-B14F-4D97-AF65-F5344CB8AC3E}">
        <p14:creationId xmlns:p14="http://schemas.microsoft.com/office/powerpoint/2010/main" val="3154766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slide 1">
    <p:bg>
      <p:bgPr>
        <a:solidFill>
          <a:srgbClr val="F3E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CBEFA5-4F53-A00E-18E5-749416769D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2042" y="2175705"/>
            <a:ext cx="6119914" cy="792089"/>
          </a:xfrm>
        </p:spPr>
        <p:txBody>
          <a:bodyPr anchor="ctr" anchorCtr="1"/>
          <a:lstStyle>
            <a:lvl1pPr algn="ctr">
              <a:defRPr sz="3200">
                <a:solidFill>
                  <a:srgbClr val="EB052F"/>
                </a:solidFill>
              </a:defRPr>
            </a:lvl1pPr>
          </a:lstStyle>
          <a:p>
            <a:pPr lvl="0"/>
            <a:r>
              <a:rPr lang="da-DK"/>
              <a:t>Klik for at redigere titeltypografien </a:t>
            </a:r>
            <a:br>
              <a:rPr lang="da-DK"/>
            </a:br>
            <a:r>
              <a:rPr lang="da-DK"/>
              <a:t>i masteren</a:t>
            </a:r>
            <a:endParaRPr lang="en-GB"/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ABCDE302-53AB-8673-BB65-C71BFEA9349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6107" y="4728636"/>
            <a:ext cx="219602" cy="21960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98603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95625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5">
            <a:extLst>
              <a:ext uri="{FF2B5EF4-FFF2-40B4-BE49-F238E27FC236}">
                <a16:creationId xmlns:a16="http://schemas.microsoft.com/office/drawing/2014/main" id="{DF1CEA1B-9AE9-F1B6-5445-AAA2D5E10C7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9144000" cy="5143499"/>
          </a:xfrm>
          <a:solidFill>
            <a:srgbClr val="111111">
              <a:alpha val="10000"/>
            </a:srgbClr>
          </a:solidFill>
        </p:spPr>
        <p:txBody>
          <a:bodyPr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BF24538-6641-3339-2F23-AFA77DC808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19667" y="1419624"/>
            <a:ext cx="5904655" cy="1152125"/>
          </a:xfrm>
        </p:spPr>
        <p:txBody>
          <a:bodyPr anchor="b" anchorCtr="1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0EA7288-C102-087F-4D39-71479F9BCDC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07703" y="2715768"/>
            <a:ext cx="5328592" cy="1152125"/>
          </a:xfrm>
        </p:spPr>
        <p:txBody>
          <a:bodyPr rIns="0" anchorCtr="1"/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6">
            <a:extLst>
              <a:ext uri="{FF2B5EF4-FFF2-40B4-BE49-F238E27FC236}">
                <a16:creationId xmlns:a16="http://schemas.microsoft.com/office/drawing/2014/main" id="{81103D71-CFA9-BF19-7217-38DCD5AA8E4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6107" y="4728636"/>
            <a:ext cx="219602" cy="21960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087457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691166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ptop">
    <p:bg>
      <p:bgPr>
        <a:solidFill>
          <a:srgbClr val="F3E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7">
            <a:extLst>
              <a:ext uri="{FF2B5EF4-FFF2-40B4-BE49-F238E27FC236}">
                <a16:creationId xmlns:a16="http://schemas.microsoft.com/office/drawing/2014/main" id="{3009B24D-AAF2-85F1-9F94-3DC9AE7EC5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822" r="3939" b="5345"/>
          <a:stretch>
            <a:fillRect/>
          </a:stretch>
        </p:blipFill>
        <p:spPr>
          <a:xfrm>
            <a:off x="2555775" y="788066"/>
            <a:ext cx="6408837" cy="43554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9AC0E81A-7D95-7D08-90EF-22B05EE776A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452326" y="931983"/>
            <a:ext cx="4744428" cy="3024323"/>
          </a:xfrm>
          <a:solidFill>
            <a:srgbClr val="F3EFE0"/>
          </a:solidFill>
        </p:spPr>
        <p:txBody>
          <a:bodyPr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C6ECCCD0-4E7A-CC01-7BB3-E991A39C7E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1595" y="2068089"/>
            <a:ext cx="2088233" cy="1152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62743EFF-436B-73A5-DC7B-C3FB219F49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71595" y="1635642"/>
            <a:ext cx="2088233" cy="360438"/>
          </a:xfrm>
        </p:spPr>
        <p:txBody>
          <a:bodyPr rIns="0" anchor="b"/>
          <a:lstStyle>
            <a:lvl1pPr marL="0" indent="0">
              <a:buNone/>
              <a:defRPr sz="1000" cap="all">
                <a:solidFill>
                  <a:srgbClr val="878787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6">
            <a:extLst>
              <a:ext uri="{FF2B5EF4-FFF2-40B4-BE49-F238E27FC236}">
                <a16:creationId xmlns:a16="http://schemas.microsoft.com/office/drawing/2014/main" id="{16FF4928-978B-1722-FA4F-D38B6D0E9FE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6107" y="4728636"/>
            <a:ext cx="219602" cy="219602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086757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80587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2">
    <p:bg>
      <p:bgPr>
        <a:solidFill>
          <a:srgbClr val="EB0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8F834-5173-0D45-7C23-EE63A0BBF5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09" y="1432425"/>
            <a:ext cx="6119914" cy="792089"/>
          </a:xfrm>
        </p:spPr>
        <p:txBody>
          <a:bodyPr anchor="b"/>
          <a:lstStyle>
            <a:lvl1pPr>
              <a:defRPr sz="3200">
                <a:solidFill>
                  <a:srgbClr val="F3EFE0"/>
                </a:solidFill>
              </a:defRPr>
            </a:lvl1pPr>
          </a:lstStyle>
          <a:p>
            <a:pPr lvl="0"/>
            <a:r>
              <a:rPr lang="da-DK"/>
              <a:t>Klik for at redigere titeltypografien </a:t>
            </a:r>
            <a:br>
              <a:rPr lang="da-DK"/>
            </a:br>
            <a:r>
              <a:rPr lang="da-DK"/>
              <a:t>i masteren</a:t>
            </a:r>
            <a:endParaRPr lang="en-GB"/>
          </a:p>
        </p:txBody>
      </p:sp>
      <p:sp>
        <p:nvSpPr>
          <p:cNvPr id="3" name="Pladsholder til tekst 3">
            <a:extLst>
              <a:ext uri="{FF2B5EF4-FFF2-40B4-BE49-F238E27FC236}">
                <a16:creationId xmlns:a16="http://schemas.microsoft.com/office/drawing/2014/main" id="{5BAB17EA-61F1-7BDF-5D1B-28F91A16B0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8309" y="2386849"/>
            <a:ext cx="6119914" cy="1133810"/>
          </a:xfrm>
        </p:spPr>
        <p:txBody>
          <a:bodyPr rIns="0"/>
          <a:lstStyle>
            <a:lvl1pPr marL="0" indent="0">
              <a:buNone/>
              <a:defRPr sz="1000">
                <a:solidFill>
                  <a:srgbClr val="F3EFE0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tekst 6">
            <a:extLst>
              <a:ext uri="{FF2B5EF4-FFF2-40B4-BE49-F238E27FC236}">
                <a16:creationId xmlns:a16="http://schemas.microsoft.com/office/drawing/2014/main" id="{EC8EC992-1BF7-698B-71B2-9F64397D899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6107" y="4728636"/>
            <a:ext cx="1321198" cy="21960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C80134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5" name="Grafik 2">
            <a:extLst>
              <a:ext uri="{FF2B5EF4-FFF2-40B4-BE49-F238E27FC236}">
                <a16:creationId xmlns:a16="http://schemas.microsoft.com/office/drawing/2014/main" id="{5A40BDC8-6085-507B-C4F8-16AE0D86B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1758" y="431651"/>
            <a:ext cx="931389" cy="4284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3498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let">
    <p:bg>
      <p:bgPr>
        <a:solidFill>
          <a:srgbClr val="F3E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6">
            <a:extLst>
              <a:ext uri="{FF2B5EF4-FFF2-40B4-BE49-F238E27FC236}">
                <a16:creationId xmlns:a16="http://schemas.microsoft.com/office/drawing/2014/main" id="{CE720B30-7982-9F17-C178-226517C8C6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64" r="1466" b="1287"/>
          <a:stretch>
            <a:fillRect/>
          </a:stretch>
        </p:blipFill>
        <p:spPr>
          <a:xfrm>
            <a:off x="2411757" y="843561"/>
            <a:ext cx="6732242" cy="42999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D312A9BD-2932-3517-89C4-01731D01BC8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452326" y="968121"/>
            <a:ext cx="4744428" cy="2988186"/>
          </a:xfrm>
          <a:solidFill>
            <a:srgbClr val="F3EFE0"/>
          </a:solidFill>
        </p:spPr>
        <p:txBody>
          <a:bodyPr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FCABBFC1-0F92-E81F-F12E-66E9C745EC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1595" y="2068089"/>
            <a:ext cx="2088233" cy="1152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48B3CDB7-CCFC-9332-00FB-014608F0C1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71595" y="1635642"/>
            <a:ext cx="2088233" cy="360438"/>
          </a:xfrm>
        </p:spPr>
        <p:txBody>
          <a:bodyPr rIns="0" anchor="b"/>
          <a:lstStyle>
            <a:lvl1pPr marL="0" indent="0">
              <a:buNone/>
              <a:defRPr sz="1000" cap="all">
                <a:solidFill>
                  <a:srgbClr val="878787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6">
            <a:extLst>
              <a:ext uri="{FF2B5EF4-FFF2-40B4-BE49-F238E27FC236}">
                <a16:creationId xmlns:a16="http://schemas.microsoft.com/office/drawing/2014/main" id="{42A709CD-F91A-3BFF-A22B-177BBC3EC1B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6107" y="4728636"/>
            <a:ext cx="219602" cy="219602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088057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863815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rtphone">
    <p:bg>
      <p:bgPr>
        <a:solidFill>
          <a:srgbClr val="F3E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7">
            <a:extLst>
              <a:ext uri="{FF2B5EF4-FFF2-40B4-BE49-F238E27FC236}">
                <a16:creationId xmlns:a16="http://schemas.microsoft.com/office/drawing/2014/main" id="{F9FAFD68-ECEC-F206-1DEF-62519842A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215" y="484183"/>
            <a:ext cx="4180682" cy="46593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B8F1C8F-FFF9-002C-FBAF-BB13F934AE1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921255" y="541910"/>
            <a:ext cx="1895478" cy="4094610"/>
          </a:xfrm>
          <a:solidFill>
            <a:srgbClr val="F3EFE0"/>
          </a:solidFill>
        </p:spPr>
        <p:txBody>
          <a:bodyPr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921017DA-C70C-87C4-2755-90C405E41F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1595" y="2068089"/>
            <a:ext cx="2088233" cy="1152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7E81F2F3-9694-2B2A-9792-D7674E2303B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71595" y="1635642"/>
            <a:ext cx="2088233" cy="360438"/>
          </a:xfrm>
        </p:spPr>
        <p:txBody>
          <a:bodyPr rIns="0" anchor="b"/>
          <a:lstStyle>
            <a:lvl1pPr marL="0" indent="0">
              <a:buNone/>
              <a:defRPr sz="1000" cap="all">
                <a:solidFill>
                  <a:srgbClr val="878787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6">
            <a:extLst>
              <a:ext uri="{FF2B5EF4-FFF2-40B4-BE49-F238E27FC236}">
                <a16:creationId xmlns:a16="http://schemas.microsoft.com/office/drawing/2014/main" id="{96FBDABB-E1EF-0D24-6774-A1F88646757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6107" y="4728636"/>
            <a:ext cx="219602" cy="219602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088157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118130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">
    <p:bg>
      <p:bgPr>
        <a:solidFill>
          <a:srgbClr val="F3E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30F22C-FC75-4F72-C27D-1280326783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1676" y="1635742"/>
            <a:ext cx="6552727" cy="1296043"/>
          </a:xfrm>
        </p:spPr>
        <p:txBody>
          <a:bodyPr/>
          <a:lstStyle>
            <a:lvl1pPr>
              <a:defRPr>
                <a:solidFill>
                  <a:srgbClr val="EB052F"/>
                </a:solidFill>
              </a:defRPr>
            </a:lvl1pPr>
          </a:lstStyle>
          <a:p>
            <a:pPr lvl="0"/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tekst 3">
            <a:extLst>
              <a:ext uri="{FF2B5EF4-FFF2-40B4-BE49-F238E27FC236}">
                <a16:creationId xmlns:a16="http://schemas.microsoft.com/office/drawing/2014/main" id="{AA446EF3-8E2A-950F-AFC2-C0275ECB7E0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1676" y="2931785"/>
            <a:ext cx="6552727" cy="216027"/>
          </a:xfrm>
        </p:spPr>
        <p:txBody>
          <a:bodyPr rIns="0"/>
          <a:lstStyle>
            <a:lvl1pPr marL="0" indent="0">
              <a:buNone/>
              <a:defRPr sz="1100">
                <a:solidFill>
                  <a:srgbClr val="EB052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4" name="Billede 6">
            <a:extLst>
              <a:ext uri="{FF2B5EF4-FFF2-40B4-BE49-F238E27FC236}">
                <a16:creationId xmlns:a16="http://schemas.microsoft.com/office/drawing/2014/main" id="{E35EA603-256A-99DF-F150-A751474A8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1332628"/>
            <a:ext cx="683541" cy="503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493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sluttende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5">
            <a:extLst>
              <a:ext uri="{FF2B5EF4-FFF2-40B4-BE49-F238E27FC236}">
                <a16:creationId xmlns:a16="http://schemas.microsoft.com/office/drawing/2014/main" id="{0383998C-DB84-B2A0-BB8E-2D956C25DF6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4572000" cy="5143499"/>
          </a:xfrm>
        </p:spPr>
        <p:txBody>
          <a:bodyPr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  <p:sp>
        <p:nvSpPr>
          <p:cNvPr id="3" name="Pladsholder til tekst 3">
            <a:extLst>
              <a:ext uri="{FF2B5EF4-FFF2-40B4-BE49-F238E27FC236}">
                <a16:creationId xmlns:a16="http://schemas.microsoft.com/office/drawing/2014/main" id="{F141F2BD-D4D6-CA44-9A30-6B85DA1322B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48264" y="1419221"/>
            <a:ext cx="2880122" cy="216420"/>
          </a:xfrm>
        </p:spPr>
        <p:txBody>
          <a:bodyPr/>
          <a:lstStyle>
            <a:lvl1pPr marL="0" indent="0">
              <a:buNone/>
              <a:defRPr sz="10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tekst 6">
            <a:extLst>
              <a:ext uri="{FF2B5EF4-FFF2-40B4-BE49-F238E27FC236}">
                <a16:creationId xmlns:a16="http://schemas.microsoft.com/office/drawing/2014/main" id="{E7BE1379-31A6-07F6-79F4-D2F82C775CD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6107" y="4728636"/>
            <a:ext cx="219602" cy="21960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F8C6F3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8">
            <a:extLst>
              <a:ext uri="{FF2B5EF4-FFF2-40B4-BE49-F238E27FC236}">
                <a16:creationId xmlns:a16="http://schemas.microsoft.com/office/drawing/2014/main" id="{7A1C71AD-ED21-561D-3474-9EE2C2EAB46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48264" y="1635642"/>
            <a:ext cx="1187997" cy="1187997"/>
          </a:xfrm>
          <a:solidFill>
            <a:srgbClr val="F3EFE0"/>
          </a:solidFill>
        </p:spPr>
        <p:txBody>
          <a:bodyPr lIns="143999" tIns="71999" rIns="143999" bIns="71999" anchor="ctr" anchorCtr="1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8">
            <a:extLst>
              <a:ext uri="{FF2B5EF4-FFF2-40B4-BE49-F238E27FC236}">
                <a16:creationId xmlns:a16="http://schemas.microsoft.com/office/drawing/2014/main" id="{E8409060-3801-04B3-DED8-5A6BEB648E3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48264" y="2975896"/>
            <a:ext cx="1187997" cy="1187997"/>
          </a:xfrm>
          <a:solidFill>
            <a:srgbClr val="F3EFE0"/>
          </a:solidFill>
        </p:spPr>
        <p:txBody>
          <a:bodyPr lIns="143999" tIns="71999" rIns="143999" bIns="71999" anchor="ctr" anchorCtr="1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Pladsholder til tekst 8">
            <a:extLst>
              <a:ext uri="{FF2B5EF4-FFF2-40B4-BE49-F238E27FC236}">
                <a16:creationId xmlns:a16="http://schemas.microsoft.com/office/drawing/2014/main" id="{639EC8CE-9BE0-B19D-E9EB-77B52D93320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16215" y="1635642"/>
            <a:ext cx="1187997" cy="2528251"/>
          </a:xfrm>
          <a:solidFill>
            <a:srgbClr val="F3EFE0"/>
          </a:solidFill>
        </p:spPr>
        <p:txBody>
          <a:bodyPr lIns="143999" tIns="71999" rIns="143999" bIns="71999" anchor="ctr" anchorCtr="1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693984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C6EB78-828C-1CB3-12B7-0826BA5FBFA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2025"/>
              </a:lnSpc>
              <a:defRPr/>
            </a:lvl1pPr>
          </a:lstStyle>
          <a:p>
            <a:pPr lvl="0"/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A80A7DD-8FD6-AA7E-6296-6242ACF61F75}"/>
              </a:ext>
            </a:extLst>
          </p:cNvPr>
          <p:cNvSpPr txBox="1">
            <a:spLocks noGrp="1"/>
          </p:cNvSpPr>
          <p:nvPr>
            <p:ph idx="4294967295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378003" marR="0" lvl="4" indent="-126004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mbriaMath"/>
              <a:buChar char="⎯"/>
              <a:tabLst/>
              <a:defRPr lang="da-DK" sz="900" b="0" i="0" u="none" strike="noStrike" cap="none" spc="0" baseline="0">
                <a:solidFill>
                  <a:srgbClr val="111111"/>
                </a:solidFill>
                <a:uFillTx/>
                <a:latin typeface="Source Sans Pro Light" pitchFamily="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247A6D7-EED1-26B3-577F-773270EAF57F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111111"/>
                </a:solidFill>
                <a:uFillTx/>
                <a:latin typeface="Arial"/>
              </a:defRPr>
            </a:lvl1pPr>
          </a:lstStyle>
          <a:p>
            <a:pPr lvl="0"/>
            <a:fld id="{C10812DA-C31E-43A0-9695-E7DD42385196}" type="datetime1">
              <a:rPr lang="en-US"/>
              <a:pPr lvl="0"/>
              <a:t>9/29/2023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1B844A8-7C3C-D0F6-684E-3EDC193B747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111111"/>
                </a:solidFill>
                <a:uFillTx/>
                <a:latin typeface="Arial"/>
              </a:defRPr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6" name="Pladsholder til diasnummer 5">
            <a:extLst>
              <a:ext uri="{FF2B5EF4-FFF2-40B4-BE49-F238E27FC236}">
                <a16:creationId xmlns:a16="http://schemas.microsoft.com/office/drawing/2014/main" id="{D5104E89-882B-BB9F-A180-45BA0F8C79F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111111"/>
                </a:solidFill>
                <a:uFillTx/>
                <a:latin typeface="Arial"/>
              </a:defRPr>
            </a:lvl1pPr>
          </a:lstStyle>
          <a:p>
            <a:pPr lvl="0"/>
            <a:fld id="{4661760B-D0BB-4737-A420-E6B0447DB43E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34462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FABA9D-AE19-F588-9003-33377A90CB0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78A959D-0748-9208-A9BA-1725EC15CE08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111111"/>
                </a:solidFill>
                <a:uFillTx/>
                <a:latin typeface="Arial"/>
              </a:defRPr>
            </a:lvl1pPr>
          </a:lstStyle>
          <a:p>
            <a:pPr lvl="0"/>
            <a:fld id="{BA18A458-7D4A-48C8-8A3E-1A2FCE9B7690}" type="datetime1">
              <a:rPr lang="en-US"/>
              <a:pPr lvl="0"/>
              <a:t>9/29/2023</a:t>
            </a:fld>
            <a:endParaRPr lang="en-US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EC03F96-D393-D139-3F54-6684C787E7A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111111"/>
                </a:solidFill>
                <a:uFillTx/>
                <a:latin typeface="Arial"/>
              </a:defRPr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5" name="Pladsholder til diasnummer 4">
            <a:extLst>
              <a:ext uri="{FF2B5EF4-FFF2-40B4-BE49-F238E27FC236}">
                <a16:creationId xmlns:a16="http://schemas.microsoft.com/office/drawing/2014/main" id="{7B28EBCE-F5B0-DAFC-0864-5192C59C69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111111"/>
                </a:solidFill>
                <a:uFillTx/>
                <a:latin typeface="Arial"/>
              </a:defRPr>
            </a:lvl1pPr>
          </a:lstStyle>
          <a:p>
            <a:pPr lvl="0"/>
            <a:fld id="{4F252398-7399-45CF-9BB0-67B400C49398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54557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32426"/>
            <a:ext cx="6119911" cy="792088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</a:t>
            </a:r>
            <a:br>
              <a:rPr lang="da-DK" dirty="0"/>
            </a:br>
            <a:r>
              <a:rPr lang="da-DK" dirty="0"/>
              <a:t>i masteren</a:t>
            </a:r>
            <a:endParaRPr lang="en-GB" dirty="0"/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5757799A-0EC8-8FFE-391A-C705EF55A0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2386850"/>
            <a:ext cx="6119911" cy="1133807"/>
          </a:xfrm>
        </p:spPr>
        <p:txBody>
          <a:bodyPr rIns="0" anchor="t"/>
          <a:lstStyle>
            <a:lvl1pPr marL="0" indent="0" algn="l">
              <a:buNone/>
              <a:defRPr sz="1000" kern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Pladsholder til tekst 6">
            <a:extLst>
              <a:ext uri="{FF2B5EF4-FFF2-40B4-BE49-F238E27FC236}">
                <a16:creationId xmlns:a16="http://schemas.microsoft.com/office/drawing/2014/main" id="{8ECC06A8-D032-5014-F9A2-748351BB8C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13212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C59C273-8F97-8FCF-65FE-26C9B203B4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1757" y="431651"/>
            <a:ext cx="931391" cy="428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64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32426"/>
            <a:ext cx="6119911" cy="792088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Klik for at redigere titeltypografien </a:t>
            </a:r>
            <a:br>
              <a:rPr lang="da-DK" dirty="0"/>
            </a:br>
            <a:r>
              <a:rPr lang="da-DK" dirty="0"/>
              <a:t>i masteren</a:t>
            </a:r>
            <a:endParaRPr lang="en-GB" dirty="0"/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5757799A-0EC8-8FFE-391A-C705EF55A0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2386850"/>
            <a:ext cx="6119911" cy="1133807"/>
          </a:xfrm>
        </p:spPr>
        <p:txBody>
          <a:bodyPr rIns="0" anchor="t"/>
          <a:lstStyle>
            <a:lvl1pPr marL="0" indent="0" algn="l">
              <a:buNone/>
              <a:defRPr sz="1000" kern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5E4B189C-EB9E-B29C-4996-6E838DA792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1321200" cy="219600"/>
          </a:xfrm>
          <a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5965AB0-015A-C66F-16C5-72EE8BC8D5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1757" y="431651"/>
            <a:ext cx="931391" cy="428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85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7724" y="1432426"/>
            <a:ext cx="4133844" cy="851292"/>
          </a:xfrm>
        </p:spPr>
        <p:txBody>
          <a:bodyPr/>
          <a:lstStyle/>
          <a:p>
            <a:r>
              <a:rPr lang="da-DK" dirty="0"/>
              <a:t>Klik for at redigere titeltypografien </a:t>
            </a:r>
            <a:br>
              <a:rPr lang="da-DK" dirty="0"/>
            </a:br>
            <a:r>
              <a:rPr lang="da-DK" dirty="0"/>
              <a:t>i masteren</a:t>
            </a:r>
            <a:endParaRPr lang="en-GB" dirty="0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BA85E7DA-4203-7EC9-6E21-3D96E20746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4211638" cy="5143500"/>
          </a:xfrm>
        </p:spPr>
        <p:txBody>
          <a:bodyPr/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5757799A-0EC8-8FFE-391A-C705EF55A0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7724" y="2386850"/>
            <a:ext cx="4103688" cy="1133807"/>
          </a:xfrm>
        </p:spPr>
        <p:txBody>
          <a:bodyPr rIns="0" anchor="t"/>
          <a:lstStyle>
            <a:lvl1pPr marL="0" indent="0" algn="l">
              <a:buNone/>
              <a:defRPr sz="1100" kern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5E4B189C-EB9E-B29C-4996-6E838DA792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13212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DF2657B-0646-B25C-D39F-5EE3E28233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48588" y="4732213"/>
            <a:ext cx="216025" cy="216025"/>
          </a:xfrm>
          <a:prstGeom prst="rect">
            <a:avLst/>
          </a:prstGeom>
        </p:spPr>
      </p:pic>
      <p:sp>
        <p:nvSpPr>
          <p:cNvPr id="3" name="Pladsholder til tekst 5">
            <a:extLst>
              <a:ext uri="{FF2B5EF4-FFF2-40B4-BE49-F238E27FC236}">
                <a16:creationId xmlns:a16="http://schemas.microsoft.com/office/drawing/2014/main" id="{18343D45-F3C0-F194-BF94-81A130D972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7725" y="1160278"/>
            <a:ext cx="4103687" cy="144190"/>
          </a:xfrm>
        </p:spPr>
        <p:txBody>
          <a:bodyPr lIns="14400" rIns="0"/>
          <a:lstStyle>
            <a:lvl1pPr marL="0" indent="0">
              <a:buFont typeface="Arial" panose="020B0604020202020204" pitchFamily="34" charset="0"/>
              <a:buNone/>
              <a:defRPr sz="1000" b="0" i="0" cap="all" baseline="0">
                <a:solidFill>
                  <a:schemeClr val="accent1"/>
                </a:solidFill>
                <a:latin typeface="Neue Haas Grotesk Text Pro" panose="020B0504020202020204" pitchFamily="34" charset="77"/>
              </a:defRPr>
            </a:lvl1pPr>
            <a:lvl2pPr marL="72000" indent="0">
              <a:buNone/>
              <a:defRPr sz="1000">
                <a:latin typeface="Helvetica" pitchFamily="2" charset="0"/>
              </a:defRPr>
            </a:lvl2pPr>
            <a:lvl3pPr marL="252000" indent="0">
              <a:buNone/>
              <a:defRPr sz="1000">
                <a:latin typeface="Helvetica" pitchFamily="2" charset="0"/>
              </a:defRPr>
            </a:lvl3pPr>
            <a:lvl4pPr marL="378000" indent="0">
              <a:buFont typeface="Arial" panose="020B0604020202020204" pitchFamily="34" charset="0"/>
              <a:buNone/>
              <a:defRPr sz="1000">
                <a:latin typeface="Helvetica" pitchFamily="2" charset="0"/>
              </a:defRPr>
            </a:lvl4pPr>
            <a:lvl5pPr marL="252000" indent="0">
              <a:buNone/>
              <a:defRPr sz="100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427659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8207376" cy="316865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998"/>
            <a:ext cx="4103687" cy="144190"/>
          </a:xfrm>
        </p:spPr>
        <p:txBody>
          <a:bodyPr lIns="14400" rIns="0"/>
          <a:lstStyle>
            <a:lvl1pPr marL="0" indent="0">
              <a:buFont typeface="Arial" panose="020B0604020202020204" pitchFamily="34" charset="0"/>
              <a:buNone/>
              <a:defRPr sz="1000" b="0" i="0" cap="all" baseline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  <a:lvl2pPr marL="72000" indent="0">
              <a:buNone/>
              <a:defRPr sz="1000">
                <a:latin typeface="Helvetica" pitchFamily="2" charset="0"/>
              </a:defRPr>
            </a:lvl2pPr>
            <a:lvl3pPr marL="252000" indent="0">
              <a:buNone/>
              <a:defRPr sz="1000">
                <a:latin typeface="Helvetica" pitchFamily="2" charset="0"/>
              </a:defRPr>
            </a:lvl3pPr>
            <a:lvl4pPr marL="378000" indent="0">
              <a:buFont typeface="Arial" panose="020B0604020202020204" pitchFamily="34" charset="0"/>
              <a:buNone/>
              <a:defRPr sz="1000">
                <a:latin typeface="Helvetica" pitchFamily="2" charset="0"/>
              </a:defRPr>
            </a:lvl4pPr>
            <a:lvl5pPr marL="252000" indent="0">
              <a:buNone/>
              <a:defRPr sz="100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02679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966EB1-E11E-C174-B65C-A754CD6737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7724" y="1432425"/>
            <a:ext cx="4133846" cy="851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titeltypografien </a:t>
            </a:r>
            <a:br>
              <a:rPr lang="da-DK"/>
            </a:br>
            <a:r>
              <a:rPr lang="da-DK"/>
              <a:t>i masteren</a:t>
            </a:r>
            <a:endParaRPr lang="en-GB"/>
          </a:p>
        </p:txBody>
      </p:sp>
      <p:sp>
        <p:nvSpPr>
          <p:cNvPr id="3" name="Pladsholder til billede 4">
            <a:extLst>
              <a:ext uri="{FF2B5EF4-FFF2-40B4-BE49-F238E27FC236}">
                <a16:creationId xmlns:a16="http://schemas.microsoft.com/office/drawing/2014/main" id="{63A4AE7C-D170-9163-455F-33D5E7A4B60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4211634" cy="5143499"/>
          </a:xfrm>
        </p:spPr>
        <p:txBody>
          <a:bodyPr anchorCtr="1"/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Klik på ikonet for at tilføje et billede</a:t>
            </a:r>
            <a:endParaRPr lang="en-GB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911F1A6-773D-24BF-18DB-1159610536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7724" y="2386849"/>
            <a:ext cx="4103690" cy="1133810"/>
          </a:xfrm>
        </p:spPr>
        <p:txBody>
          <a:bodyPr rIns="0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6">
            <a:extLst>
              <a:ext uri="{FF2B5EF4-FFF2-40B4-BE49-F238E27FC236}">
                <a16:creationId xmlns:a16="http://schemas.microsoft.com/office/drawing/2014/main" id="{A46BA4C7-F3B4-1306-E988-29B4BC90B3E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6107" y="4728636"/>
            <a:ext cx="1321198" cy="21960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C81834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6" name="Billede 3">
            <a:extLst>
              <a:ext uri="{FF2B5EF4-FFF2-40B4-BE49-F238E27FC236}">
                <a16:creationId xmlns:a16="http://schemas.microsoft.com/office/drawing/2014/main" id="{DB62A32B-EA25-1BAF-4FEC-1E9DD7950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586" y="4732212"/>
            <a:ext cx="216027" cy="21602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ladsholder til tekst 5">
            <a:extLst>
              <a:ext uri="{FF2B5EF4-FFF2-40B4-BE49-F238E27FC236}">
                <a16:creationId xmlns:a16="http://schemas.microsoft.com/office/drawing/2014/main" id="{F53072A6-B162-DB6F-1AE6-FAF0AF89E3C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7724" y="1160282"/>
            <a:ext cx="4103690" cy="144191"/>
          </a:xfrm>
        </p:spPr>
        <p:txBody>
          <a:bodyPr lIns="14401" rIns="0"/>
          <a:lstStyle>
            <a:lvl1pPr marL="0" indent="0">
              <a:buNone/>
              <a:defRPr sz="1000" cap="all">
                <a:solidFill>
                  <a:srgbClr val="EB052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3357512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ktisk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4103687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263" y="1419225"/>
            <a:ext cx="3527425" cy="216421"/>
          </a:xfrm>
        </p:spPr>
        <p:txBody>
          <a:bodyPr/>
          <a:lstStyle>
            <a:lvl1pPr marL="0" indent="0">
              <a:buNone/>
              <a:defRPr sz="1000" b="1" i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998"/>
            <a:ext cx="4103687" cy="144190"/>
          </a:xfrm>
        </p:spPr>
        <p:txBody>
          <a:bodyPr lIns="14400" rIns="0"/>
          <a:lstStyle>
            <a:lvl1pPr marL="0" indent="0">
              <a:buFont typeface="Arial" panose="020B0604020202020204" pitchFamily="34" charset="0"/>
              <a:buNone/>
              <a:defRPr sz="1000" b="0" i="0" cap="all" baseline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  <a:lvl2pPr marL="72000" indent="0">
              <a:buNone/>
              <a:defRPr sz="1000">
                <a:latin typeface="Helvetica" pitchFamily="2" charset="0"/>
              </a:defRPr>
            </a:lvl2pPr>
            <a:lvl3pPr marL="252000" indent="0">
              <a:buNone/>
              <a:defRPr sz="1000">
                <a:latin typeface="Helvetica" pitchFamily="2" charset="0"/>
              </a:defRPr>
            </a:lvl3pPr>
            <a:lvl4pPr marL="378000" indent="0">
              <a:buFont typeface="Arial" panose="020B0604020202020204" pitchFamily="34" charset="0"/>
              <a:buNone/>
              <a:defRPr sz="1000">
                <a:latin typeface="Helvetica" pitchFamily="2" charset="0"/>
              </a:defRPr>
            </a:lvl4pPr>
            <a:lvl5pPr marL="252000" indent="0">
              <a:buNone/>
              <a:defRPr sz="100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billede 5">
            <a:extLst>
              <a:ext uri="{FF2B5EF4-FFF2-40B4-BE49-F238E27FC236}">
                <a16:creationId xmlns:a16="http://schemas.microsoft.com/office/drawing/2014/main" id="{21388F4B-459C-62E7-B17F-7FDB3EC404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024" y="1419225"/>
            <a:ext cx="4093976" cy="2744671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9" name="Pladsholder til tekst 7">
            <a:extLst>
              <a:ext uri="{FF2B5EF4-FFF2-40B4-BE49-F238E27FC236}">
                <a16:creationId xmlns:a16="http://schemas.microsoft.com/office/drawing/2014/main" id="{2812230A-8416-6F63-0D6A-A672DE3A6C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12431" y="1635646"/>
            <a:ext cx="1187999" cy="1188000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000"/>
            </a:lvl1pPr>
            <a:lvl2pPr>
              <a:defRPr sz="600"/>
            </a:lvl2pPr>
            <a:lvl3pPr>
              <a:defRPr sz="500"/>
            </a:lvl3pPr>
            <a:lvl4pPr marL="423450" indent="-171450">
              <a:buFont typeface="Arial" panose="020B0604020202020204" pitchFamily="34" charset="0"/>
              <a:buChar char="•"/>
              <a:defRPr sz="500"/>
            </a:lvl4pPr>
            <a:lvl5pPr>
              <a:defRPr sz="5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7">
            <a:extLst>
              <a:ext uri="{FF2B5EF4-FFF2-40B4-BE49-F238E27FC236}">
                <a16:creationId xmlns:a16="http://schemas.microsoft.com/office/drawing/2014/main" id="{8D0AA46E-356E-B065-2562-59E9BE8AFF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54978" y="2975896"/>
            <a:ext cx="1187999" cy="1188000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000"/>
            </a:lvl1pPr>
            <a:lvl2pPr>
              <a:defRPr sz="600"/>
            </a:lvl2pPr>
            <a:lvl3pPr>
              <a:defRPr sz="500"/>
            </a:lvl3pPr>
            <a:lvl4pPr marL="423450" indent="-171450">
              <a:buFont typeface="Arial" panose="020B0604020202020204" pitchFamily="34" charset="0"/>
              <a:buChar char="•"/>
              <a:defRPr sz="500"/>
            </a:lvl4pPr>
            <a:lvl5pPr>
              <a:defRPr sz="5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tekst 7">
            <a:extLst>
              <a:ext uri="{FF2B5EF4-FFF2-40B4-BE49-F238E27FC236}">
                <a16:creationId xmlns:a16="http://schemas.microsoft.com/office/drawing/2014/main" id="{DFAF8689-D3F3-14AB-A7A6-9A7F28D6CE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12431" y="2975896"/>
            <a:ext cx="1187999" cy="1188000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000"/>
            </a:lvl1pPr>
            <a:lvl2pPr>
              <a:defRPr sz="600"/>
            </a:lvl2pPr>
            <a:lvl3pPr>
              <a:defRPr sz="500"/>
            </a:lvl3pPr>
            <a:lvl4pPr marL="423450" indent="-171450">
              <a:buFont typeface="Arial" panose="020B0604020202020204" pitchFamily="34" charset="0"/>
              <a:buChar char="•"/>
              <a:defRPr sz="500"/>
            </a:lvl4pPr>
            <a:lvl5pPr>
              <a:defRPr sz="5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tekst 7">
            <a:extLst>
              <a:ext uri="{FF2B5EF4-FFF2-40B4-BE49-F238E27FC236}">
                <a16:creationId xmlns:a16="http://schemas.microsoft.com/office/drawing/2014/main" id="{C60F3F8A-9CDD-0BE8-7F8E-2ED8BA8AE7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4977" y="1635646"/>
            <a:ext cx="1187999" cy="1188000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000"/>
            </a:lvl1pPr>
            <a:lvl2pPr>
              <a:defRPr sz="600"/>
            </a:lvl2pPr>
            <a:lvl3pPr>
              <a:defRPr sz="500"/>
            </a:lvl3pPr>
            <a:lvl4pPr marL="423450" indent="-171450">
              <a:buFont typeface="Arial" panose="020B0604020202020204" pitchFamily="34" charset="0"/>
              <a:buChar char="•"/>
              <a:defRPr sz="500"/>
            </a:lvl4pPr>
            <a:lvl5pPr>
              <a:defRPr sz="5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5717820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537335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1419225"/>
            <a:ext cx="4103688" cy="2736702"/>
          </a:xfrm>
        </p:spPr>
        <p:txBody>
          <a:bodyPr anchor="ctr"/>
          <a:lstStyle>
            <a:lvl1pPr marL="180000" indent="-1800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 sz="1200" b="1" i="0">
                <a:latin typeface="Neue Haas Grotesk Text Pro" panose="020B0504020202020204" pitchFamily="34" charset="77"/>
              </a:defRPr>
            </a:lvl1pPr>
            <a:lvl2pPr marL="351450" indent="-17145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Normal systemskrift"/>
              <a:buChar char="–"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024" y="1419225"/>
            <a:ext cx="3527624" cy="2736701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8129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tekst + billede (højr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959671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3671639" cy="3168650"/>
          </a:xfrm>
        </p:spPr>
        <p:txBody>
          <a:bodyPr/>
          <a:lstStyle>
            <a:lvl1pPr marL="0" indent="0">
              <a:buNone/>
              <a:defRPr sz="1100"/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726"/>
            <a:ext cx="4103687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5143500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490659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tekst +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959671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3671639" cy="3168650"/>
          </a:xfrm>
        </p:spPr>
        <p:txBody>
          <a:bodyPr/>
          <a:lstStyle>
            <a:lvl1pPr marL="0" indent="0">
              <a:buNone/>
              <a:defRPr sz="1100"/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726"/>
            <a:ext cx="4103687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555625"/>
            <a:ext cx="4103688" cy="4032250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42921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+ tekst + billede (venstr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5143500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262" y="555625"/>
            <a:ext cx="3527427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263" y="1419225"/>
            <a:ext cx="3527426" cy="3168650"/>
          </a:xfrm>
        </p:spPr>
        <p:txBody>
          <a:bodyPr/>
          <a:lstStyle>
            <a:lvl1pPr marL="0" indent="0">
              <a:buNone/>
              <a:defRPr sz="1100"/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48277" y="339726"/>
            <a:ext cx="3528179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6">
            <a:extLst>
              <a:ext uri="{FF2B5EF4-FFF2-40B4-BE49-F238E27FC236}">
                <a16:creationId xmlns:a16="http://schemas.microsoft.com/office/drawing/2014/main" id="{29B2FAC6-BF26-045F-8DCE-F4BFC08512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F27B77A-47CB-1461-047F-56640092E97C}"/>
              </a:ext>
            </a:extLst>
          </p:cNvPr>
          <p:cNvSpPr txBox="1"/>
          <p:nvPr userDrawn="1"/>
        </p:nvSpPr>
        <p:spPr>
          <a:xfrm>
            <a:off x="-383241" y="3610535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GB" sz="900" dirty="0">
              <a:latin typeface="Source Sans Pro Light" panose="020B0403030403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42392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+ tekst + billede (bun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571750"/>
            <a:ext cx="9144000" cy="257175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111647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951222"/>
            <a:ext cx="3564819" cy="1116471"/>
          </a:xfrm>
        </p:spPr>
        <p:txBody>
          <a:bodyPr/>
          <a:lstStyle>
            <a:lvl1pPr marL="0" indent="0">
              <a:buNone/>
              <a:defRPr sz="1100">
                <a:latin typeface="Neue Haas Grotesk Text Pro" panose="020B0504020202020204" pitchFamily="34" charset="77"/>
              </a:defRPr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6">
            <a:extLst>
              <a:ext uri="{FF2B5EF4-FFF2-40B4-BE49-F238E27FC236}">
                <a16:creationId xmlns:a16="http://schemas.microsoft.com/office/drawing/2014/main" id="{29B2FAC6-BF26-045F-8DCE-F4BFC08512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F27B77A-47CB-1461-047F-56640092E97C}"/>
              </a:ext>
            </a:extLst>
          </p:cNvPr>
          <p:cNvSpPr txBox="1"/>
          <p:nvPr userDrawn="1"/>
        </p:nvSpPr>
        <p:spPr>
          <a:xfrm>
            <a:off x="-383241" y="3610535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GB" sz="900" dirty="0">
              <a:latin typeface="Source Sans Pro Light" panose="020B0403030403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452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6">
          <p15:clr>
            <a:srgbClr val="FBAE40"/>
          </p15:clr>
        </p15:guide>
        <p15:guide id="2" orient="horz" pos="593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s (3 række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35859" y="2068107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8482" y="2067694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08EF0261-14D0-1383-03E9-C9E3A0AA53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482" y="2212108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billede 5">
            <a:extLst>
              <a:ext uri="{FF2B5EF4-FFF2-40B4-BE49-F238E27FC236}">
                <a16:creationId xmlns:a16="http://schemas.microsoft.com/office/drawing/2014/main" id="{8342E6BB-C322-8D89-32E3-B526E872C5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035859" y="281107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5A97597D-99B1-6A4F-5117-8B426C40DF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8482" y="2810661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4BDB334A-1458-0AC0-AFF1-0739E96E89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8482" y="2955075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Pladsholder til billede 5">
            <a:extLst>
              <a:ext uri="{FF2B5EF4-FFF2-40B4-BE49-F238E27FC236}">
                <a16:creationId xmlns:a16="http://schemas.microsoft.com/office/drawing/2014/main" id="{C4ABC68E-A13B-FAFF-E2EB-F53E9D240F22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035859" y="355244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64FF8A76-B404-0C8F-8C0B-30B839A46D7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488482" y="3552029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E18EE8C3-6589-A11A-1EB5-56F8C0C09F4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488482" y="3696443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01C77357-C65B-5A9E-B615-A92026CCF59E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5219552" y="2068107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90180E4D-07F7-B5B5-617E-41F68236FDA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72175" y="2067694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34CF6966-E382-F0AE-7D87-947D9FBC362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672175" y="2212108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billede 5">
            <a:extLst>
              <a:ext uri="{FF2B5EF4-FFF2-40B4-BE49-F238E27FC236}">
                <a16:creationId xmlns:a16="http://schemas.microsoft.com/office/drawing/2014/main" id="{2CEFD869-52FC-2D91-50C5-1E9A468D1D17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5219552" y="281107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96EA9739-1B5C-0189-6141-912AACF32E2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672175" y="2810661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573F324B-1AD1-A5F2-6C40-8A7D76AC6A7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672175" y="2955075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ladsholder til billede 5">
            <a:extLst>
              <a:ext uri="{FF2B5EF4-FFF2-40B4-BE49-F238E27FC236}">
                <a16:creationId xmlns:a16="http://schemas.microsoft.com/office/drawing/2014/main" id="{611F40D4-8CDB-5EDC-7BAD-B03042BDBD6A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5219552" y="355244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1" name="Pladsholder til tekst 3">
            <a:extLst>
              <a:ext uri="{FF2B5EF4-FFF2-40B4-BE49-F238E27FC236}">
                <a16:creationId xmlns:a16="http://schemas.microsoft.com/office/drawing/2014/main" id="{EC03F92A-66B6-FC8B-CDA8-DA851552E31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672175" y="3552029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Pladsholder til tekst 3">
            <a:extLst>
              <a:ext uri="{FF2B5EF4-FFF2-40B4-BE49-F238E27FC236}">
                <a16:creationId xmlns:a16="http://schemas.microsoft.com/office/drawing/2014/main" id="{D6FEAE5D-F3EC-05C0-19FD-9C5F35A48EF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672175" y="3696443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486BAFFE-8C09-B4E1-113D-5655D6AEF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90044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24" name="Pladsholder til tekst 5">
            <a:extLst>
              <a:ext uri="{FF2B5EF4-FFF2-40B4-BE49-F238E27FC236}">
                <a16:creationId xmlns:a16="http://schemas.microsoft.com/office/drawing/2014/main" id="{BD12AD24-B17D-7407-348F-63C4241969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0522827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s (2 række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43854" y="206769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8483" y="2067694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08EF0261-14D0-1383-03E9-C9E3A0AA53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483" y="2212107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billede 5">
            <a:extLst>
              <a:ext uri="{FF2B5EF4-FFF2-40B4-BE49-F238E27FC236}">
                <a16:creationId xmlns:a16="http://schemas.microsoft.com/office/drawing/2014/main" id="{8342E6BB-C322-8D89-32E3-B526E872C5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043854" y="300340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5A97597D-99B1-6A4F-5117-8B426C40DF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8483" y="3003402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4BDB334A-1458-0AC0-AFF1-0739E96E89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8483" y="3147815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01C77357-C65B-5A9E-B615-A92026CCF59E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6012407" y="206769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90180E4D-07F7-B5B5-617E-41F68236FDA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457036" y="2067694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34CF6966-E382-F0AE-7D87-947D9FBC362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457036" y="2212107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billede 5">
            <a:extLst>
              <a:ext uri="{FF2B5EF4-FFF2-40B4-BE49-F238E27FC236}">
                <a16:creationId xmlns:a16="http://schemas.microsoft.com/office/drawing/2014/main" id="{2CEFD869-52FC-2D91-50C5-1E9A468D1D17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012407" y="300340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96EA9739-1B5C-0189-6141-912AACF32E2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57036" y="3003402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573F324B-1AD1-A5F2-6C40-8A7D76AC6A7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57036" y="3147815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ladsholder til billede 5">
            <a:extLst>
              <a:ext uri="{FF2B5EF4-FFF2-40B4-BE49-F238E27FC236}">
                <a16:creationId xmlns:a16="http://schemas.microsoft.com/office/drawing/2014/main" id="{B14033C6-F4A0-22AA-9930-3CE1FE4E25F0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3528130" y="206769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DF32EA48-CFEB-7541-DF41-17413F5F720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972759" y="2067694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Pladsholder til tekst 3">
            <a:extLst>
              <a:ext uri="{FF2B5EF4-FFF2-40B4-BE49-F238E27FC236}">
                <a16:creationId xmlns:a16="http://schemas.microsoft.com/office/drawing/2014/main" id="{BC296128-C74C-B849-4B94-5A9AF8B0C4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972759" y="2212107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ladsholder til billede 5">
            <a:extLst>
              <a:ext uri="{FF2B5EF4-FFF2-40B4-BE49-F238E27FC236}">
                <a16:creationId xmlns:a16="http://schemas.microsoft.com/office/drawing/2014/main" id="{81411030-890F-68B2-7EFD-FF089B833B7E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3528130" y="300340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7" name="Pladsholder til tekst 3">
            <a:extLst>
              <a:ext uri="{FF2B5EF4-FFF2-40B4-BE49-F238E27FC236}">
                <a16:creationId xmlns:a16="http://schemas.microsoft.com/office/drawing/2014/main" id="{567FC3D7-2F98-125A-D24C-B2658BB0298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972759" y="3003402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88BC5081-ABED-3724-55CF-EBFD77504F1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972759" y="3147815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492E851-BE7C-081C-4EAF-60E653B13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8288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2" name="Pladsholder til tekst 5">
            <a:extLst>
              <a:ext uri="{FF2B5EF4-FFF2-40B4-BE49-F238E27FC236}">
                <a16:creationId xmlns:a16="http://schemas.microsoft.com/office/drawing/2014/main" id="{E5BAADCD-CC86-812F-5FEB-3CC9C12046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8501986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ætter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070C87B3-473D-BAA3-B871-825DD0DF37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009650" y="1851497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EDAD55-A7F4-5B25-A8DC-F70270CD04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12023" y="185759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BE721C77-7419-9D0B-B82F-06496C42C3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12023" y="2205153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6440A9A6-1676-EB07-0143-78F08C58E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12023" y="200628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7" name="Pladsholder til billede 5">
            <a:extLst>
              <a:ext uri="{FF2B5EF4-FFF2-40B4-BE49-F238E27FC236}">
                <a16:creationId xmlns:a16="http://schemas.microsoft.com/office/drawing/2014/main" id="{482A5E1A-5D6D-EBC8-CAED-2066E631A837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200210" y="1851497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8CB47331-95D8-D802-D5E6-BCBBBEDA86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02583" y="185759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CE4890B4-ABA5-E0C8-F125-E7DB211380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502583" y="2205153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D4216E8E-D5DE-C9A9-D7B7-AEF2AF54B1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2583" y="200628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02D4A4-A722-E685-821D-EF20513EA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8288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1" name="Pladsholder til tekst 5">
            <a:extLst>
              <a:ext uri="{FF2B5EF4-FFF2-40B4-BE49-F238E27FC236}">
                <a16:creationId xmlns:a16="http://schemas.microsoft.com/office/drawing/2014/main" id="{85B26F96-0536-AA3C-FB51-BA4B01FD58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7557530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ætter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BDF2322E-9FE2-226D-A96B-876A3594D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8288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9" name="Pladsholder til tekst 5">
            <a:extLst>
              <a:ext uri="{FF2B5EF4-FFF2-40B4-BE49-F238E27FC236}">
                <a16:creationId xmlns:a16="http://schemas.microsoft.com/office/drawing/2014/main" id="{C80C5FD2-EE42-8681-250C-9483E2EA93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20" name="Pladsholder til billede 5">
            <a:extLst>
              <a:ext uri="{FF2B5EF4-FFF2-40B4-BE49-F238E27FC236}">
                <a16:creationId xmlns:a16="http://schemas.microsoft.com/office/drawing/2014/main" id="{A94D4C54-C333-FCEF-D431-137BE2D7927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009650" y="1851497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1" name="Pladsholder til tekst 3">
            <a:extLst>
              <a:ext uri="{FF2B5EF4-FFF2-40B4-BE49-F238E27FC236}">
                <a16:creationId xmlns:a16="http://schemas.microsoft.com/office/drawing/2014/main" id="{04F7C3E8-350E-04FB-F135-10358467C4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12023" y="185759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22" name="Pladsholder til tekst 3">
            <a:extLst>
              <a:ext uri="{FF2B5EF4-FFF2-40B4-BE49-F238E27FC236}">
                <a16:creationId xmlns:a16="http://schemas.microsoft.com/office/drawing/2014/main" id="{517E967B-316D-202A-6E0F-6C28B6204EC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12023" y="2205153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ladsholder til tekst 3">
            <a:extLst>
              <a:ext uri="{FF2B5EF4-FFF2-40B4-BE49-F238E27FC236}">
                <a16:creationId xmlns:a16="http://schemas.microsoft.com/office/drawing/2014/main" id="{F40DE611-68E4-F9D2-4776-0CA177B36A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12023" y="200628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24" name="Pladsholder til billede 5">
            <a:extLst>
              <a:ext uri="{FF2B5EF4-FFF2-40B4-BE49-F238E27FC236}">
                <a16:creationId xmlns:a16="http://schemas.microsoft.com/office/drawing/2014/main" id="{35EB4BB7-7554-4F09-C28D-75A33E81D17E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200210" y="1851497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5" name="Pladsholder til tekst 3">
            <a:extLst>
              <a:ext uri="{FF2B5EF4-FFF2-40B4-BE49-F238E27FC236}">
                <a16:creationId xmlns:a16="http://schemas.microsoft.com/office/drawing/2014/main" id="{591786BA-ABD2-68D2-3A44-89A7FD3B4C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02583" y="185759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26" name="Pladsholder til tekst 3">
            <a:extLst>
              <a:ext uri="{FF2B5EF4-FFF2-40B4-BE49-F238E27FC236}">
                <a16:creationId xmlns:a16="http://schemas.microsoft.com/office/drawing/2014/main" id="{F747A01D-97F3-76B0-0737-09472456C92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502583" y="2205153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7" name="Pladsholder til tekst 3">
            <a:extLst>
              <a:ext uri="{FF2B5EF4-FFF2-40B4-BE49-F238E27FC236}">
                <a16:creationId xmlns:a16="http://schemas.microsoft.com/office/drawing/2014/main" id="{EA6542F3-5934-312E-D3D1-0ED02087C7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2583" y="200628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28" name="Pladsholder til billede 5">
            <a:extLst>
              <a:ext uri="{FF2B5EF4-FFF2-40B4-BE49-F238E27FC236}">
                <a16:creationId xmlns:a16="http://schemas.microsoft.com/office/drawing/2014/main" id="{B59FE46D-0F5F-6AE0-D1B5-C023F1F831C2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1009650" y="3257821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9" name="Pladsholder til tekst 3">
            <a:extLst>
              <a:ext uri="{FF2B5EF4-FFF2-40B4-BE49-F238E27FC236}">
                <a16:creationId xmlns:a16="http://schemas.microsoft.com/office/drawing/2014/main" id="{08A4F3A0-3F2A-C3E1-7F36-AF557BE8294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12023" y="3263923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30" name="Pladsholder til tekst 3">
            <a:extLst>
              <a:ext uri="{FF2B5EF4-FFF2-40B4-BE49-F238E27FC236}">
                <a16:creationId xmlns:a16="http://schemas.microsoft.com/office/drawing/2014/main" id="{9BB2AD37-0A6E-4B0B-48AF-E4F97DB6619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2023" y="3611477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1" name="Pladsholder til tekst 3">
            <a:extLst>
              <a:ext uri="{FF2B5EF4-FFF2-40B4-BE49-F238E27FC236}">
                <a16:creationId xmlns:a16="http://schemas.microsoft.com/office/drawing/2014/main" id="{175EE94A-A494-CC93-3DA8-3B1F7E53F62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2023" y="341260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32" name="Pladsholder til billede 5">
            <a:extLst>
              <a:ext uri="{FF2B5EF4-FFF2-40B4-BE49-F238E27FC236}">
                <a16:creationId xmlns:a16="http://schemas.microsoft.com/office/drawing/2014/main" id="{70082A65-029C-3CBD-6012-BD4225766C97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00210" y="3257821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3" name="Pladsholder til tekst 3">
            <a:extLst>
              <a:ext uri="{FF2B5EF4-FFF2-40B4-BE49-F238E27FC236}">
                <a16:creationId xmlns:a16="http://schemas.microsoft.com/office/drawing/2014/main" id="{4D35FF32-C2F1-95D2-3CE2-FEBAD27303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02583" y="3263923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34" name="Pladsholder til tekst 3">
            <a:extLst>
              <a:ext uri="{FF2B5EF4-FFF2-40B4-BE49-F238E27FC236}">
                <a16:creationId xmlns:a16="http://schemas.microsoft.com/office/drawing/2014/main" id="{70FD2264-3397-9D88-E3C2-B6F947BC861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502583" y="3611477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EDB9A021-B118-0213-E878-3A85F5FD4D3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02583" y="341260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</p:spTree>
    <p:extLst>
      <p:ext uri="{BB962C8B-B14F-4D97-AF65-F5344CB8AC3E}">
        <p14:creationId xmlns:p14="http://schemas.microsoft.com/office/powerpoint/2010/main" val="2994444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575A14-745D-C514-0D7A-810D8D927A4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tekst 3">
            <a:extLst>
              <a:ext uri="{FF2B5EF4-FFF2-40B4-BE49-F238E27FC236}">
                <a16:creationId xmlns:a16="http://schemas.microsoft.com/office/drawing/2014/main" id="{5466D6D2-2E96-0E0C-28BF-CF36DECC774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8309" y="1419221"/>
            <a:ext cx="8207380" cy="31686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4" name="Pladsholder til tekst 5">
            <a:extLst>
              <a:ext uri="{FF2B5EF4-FFF2-40B4-BE49-F238E27FC236}">
                <a16:creationId xmlns:a16="http://schemas.microsoft.com/office/drawing/2014/main" id="{DB76D9A4-01B2-0894-FEEB-6C2CAB188FC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8309" y="340001"/>
            <a:ext cx="4103690" cy="144191"/>
          </a:xfrm>
        </p:spPr>
        <p:txBody>
          <a:bodyPr lIns="14401" rIns="0"/>
          <a:lstStyle>
            <a:lvl1pPr marL="0" indent="0">
              <a:buNone/>
              <a:defRPr sz="1000" cap="all">
                <a:solidFill>
                  <a:srgbClr val="878787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666947912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ætter (6 el.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070C87B3-473D-BAA3-B871-825DD0DF37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84003" y="142885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EDAD55-A7F4-5B25-A8DC-F70270CD04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4728" y="143495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 dirty="0"/>
              <a:t>Fornavn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BE721C77-7419-9D0B-B82F-06496C42C3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04728" y="1782511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6440A9A6-1676-EB07-0143-78F08C58E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04728" y="158363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7" name="Pladsholder til billede 5">
            <a:extLst>
              <a:ext uri="{FF2B5EF4-FFF2-40B4-BE49-F238E27FC236}">
                <a16:creationId xmlns:a16="http://schemas.microsoft.com/office/drawing/2014/main" id="{482A5E1A-5D6D-EBC8-CAED-2066E631A837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281357" y="142885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8CB47331-95D8-D802-D5E6-BCBBBEDA86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02082" y="143495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CE4890B4-ABA5-E0C8-F125-E7DB211380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02082" y="1782511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D4216E8E-D5DE-C9A9-D7B7-AEF2AF54B1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02082" y="158363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2" name="Pladsholder til billede 5">
            <a:extLst>
              <a:ext uri="{FF2B5EF4-FFF2-40B4-BE49-F238E27FC236}">
                <a16:creationId xmlns:a16="http://schemas.microsoft.com/office/drawing/2014/main" id="{C65363CD-8FAF-BF36-6F74-5A0BCC8BE6CB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484003" y="2506613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8DEDB2D6-1AFF-EAF9-3643-7E663B1C10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04728" y="251271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A2DC81DF-853C-D3F4-265C-B27726F7DF4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504728" y="2860270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5520A6BD-6DE7-2638-2BD4-D586F9F8758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04728" y="2661398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75A74AD5-C83D-7897-3AA5-2E4B39CF4653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3281357" y="2506613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21D8DE0D-B32A-238C-55C8-0ED0EDD6159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02082" y="251271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6F715CB2-A1EA-D243-2E29-C4CD804D886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02082" y="2860270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17" name="Pladsholder til tekst 3">
            <a:extLst>
              <a:ext uri="{FF2B5EF4-FFF2-40B4-BE49-F238E27FC236}">
                <a16:creationId xmlns:a16="http://schemas.microsoft.com/office/drawing/2014/main" id="{C95F10A0-C60A-ECF6-E36E-27A58FBD2D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02082" y="2661398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18" name="Pladsholder til billede 5">
            <a:extLst>
              <a:ext uri="{FF2B5EF4-FFF2-40B4-BE49-F238E27FC236}">
                <a16:creationId xmlns:a16="http://schemas.microsoft.com/office/drawing/2014/main" id="{D8F20035-BF4C-E8E9-7629-95EB57613D77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484003" y="3578270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E5DD68DF-0955-D2E0-9EC7-C8E5E09C9DE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04728" y="358437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20" name="Pladsholder til tekst 3">
            <a:extLst>
              <a:ext uri="{FF2B5EF4-FFF2-40B4-BE49-F238E27FC236}">
                <a16:creationId xmlns:a16="http://schemas.microsoft.com/office/drawing/2014/main" id="{DE8F6174-F745-2E11-6D8E-B821CD39952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504728" y="3931927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21" name="Pladsholder til tekst 3">
            <a:extLst>
              <a:ext uri="{FF2B5EF4-FFF2-40B4-BE49-F238E27FC236}">
                <a16:creationId xmlns:a16="http://schemas.microsoft.com/office/drawing/2014/main" id="{5DBA5425-3A6F-5F2C-847C-2459D1AB33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04728" y="373305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22" name="Pladsholder til billede 5">
            <a:extLst>
              <a:ext uri="{FF2B5EF4-FFF2-40B4-BE49-F238E27FC236}">
                <a16:creationId xmlns:a16="http://schemas.microsoft.com/office/drawing/2014/main" id="{CE71A5FD-BEB7-115E-D689-E604327F18F7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3281357" y="3578270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23" name="Pladsholder til tekst 3">
            <a:extLst>
              <a:ext uri="{FF2B5EF4-FFF2-40B4-BE49-F238E27FC236}">
                <a16:creationId xmlns:a16="http://schemas.microsoft.com/office/drawing/2014/main" id="{03755236-EF25-1910-CC1E-CA3EFFFAC00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302082" y="358437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3F9FC192-CF34-F7F4-2E0A-D1E089B04A5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302082" y="3931927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25" name="Pladsholder til tekst 3">
            <a:extLst>
              <a:ext uri="{FF2B5EF4-FFF2-40B4-BE49-F238E27FC236}">
                <a16:creationId xmlns:a16="http://schemas.microsoft.com/office/drawing/2014/main" id="{844B268E-5C54-1D96-9E0F-4846C40ACE7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02082" y="373305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5354E46A-4252-9BFC-BE9A-10E1E4D81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959671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27" name="Pladsholder til tekst 5">
            <a:extLst>
              <a:ext uri="{FF2B5EF4-FFF2-40B4-BE49-F238E27FC236}">
                <a16:creationId xmlns:a16="http://schemas.microsoft.com/office/drawing/2014/main" id="{1EEEA10E-A59B-6FE7-6108-B556F08376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726"/>
            <a:ext cx="4103687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28" name="Pladsholder til billede 5">
            <a:extLst>
              <a:ext uri="{FF2B5EF4-FFF2-40B4-BE49-F238E27FC236}">
                <a16:creationId xmlns:a16="http://schemas.microsoft.com/office/drawing/2014/main" id="{4F334368-B4FB-366D-C197-0AFE0188E0C7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6026395" y="142885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29" name="Pladsholder til tekst 3">
            <a:extLst>
              <a:ext uri="{FF2B5EF4-FFF2-40B4-BE49-F238E27FC236}">
                <a16:creationId xmlns:a16="http://schemas.microsoft.com/office/drawing/2014/main" id="{2A89F82F-FD02-E57B-A2C2-183DF290799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47120" y="143495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30" name="Pladsholder til tekst 3">
            <a:extLst>
              <a:ext uri="{FF2B5EF4-FFF2-40B4-BE49-F238E27FC236}">
                <a16:creationId xmlns:a16="http://schemas.microsoft.com/office/drawing/2014/main" id="{7A7673EC-7F6C-45C2-9BBB-955450D5C61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47120" y="1782511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31" name="Pladsholder til tekst 3">
            <a:extLst>
              <a:ext uri="{FF2B5EF4-FFF2-40B4-BE49-F238E27FC236}">
                <a16:creationId xmlns:a16="http://schemas.microsoft.com/office/drawing/2014/main" id="{2A71BA22-2D8C-6DD3-B2ED-12B1D692E1D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47120" y="158363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32" name="Pladsholder til billede 5">
            <a:extLst>
              <a:ext uri="{FF2B5EF4-FFF2-40B4-BE49-F238E27FC236}">
                <a16:creationId xmlns:a16="http://schemas.microsoft.com/office/drawing/2014/main" id="{63147FEA-D1DF-4D4B-33F3-6AF054BD5C7A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6026395" y="2506613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33" name="Pladsholder til tekst 3">
            <a:extLst>
              <a:ext uri="{FF2B5EF4-FFF2-40B4-BE49-F238E27FC236}">
                <a16:creationId xmlns:a16="http://schemas.microsoft.com/office/drawing/2014/main" id="{C778F24C-14A2-EF02-D8D0-2C912180E53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047120" y="251271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34" name="Pladsholder til tekst 3">
            <a:extLst>
              <a:ext uri="{FF2B5EF4-FFF2-40B4-BE49-F238E27FC236}">
                <a16:creationId xmlns:a16="http://schemas.microsoft.com/office/drawing/2014/main" id="{F78C7943-8667-B79B-BB41-F963B5F3916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047120" y="2860270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98D3940C-FDB8-B41E-1CB1-210990DB89A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047120" y="2661398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36" name="Pladsholder til billede 5">
            <a:extLst>
              <a:ext uri="{FF2B5EF4-FFF2-40B4-BE49-F238E27FC236}">
                <a16:creationId xmlns:a16="http://schemas.microsoft.com/office/drawing/2014/main" id="{C1F975EA-62DA-6ADC-A974-9DC1CCA65B03}"/>
              </a:ext>
            </a:extLst>
          </p:cNvPr>
          <p:cNvSpPr>
            <a:spLocks noGrp="1" noChangeAspect="1"/>
          </p:cNvSpPr>
          <p:nvPr>
            <p:ph type="pic" sz="quarter" idx="49"/>
          </p:nvPr>
        </p:nvSpPr>
        <p:spPr>
          <a:xfrm>
            <a:off x="6026395" y="3578270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37" name="Pladsholder til tekst 3">
            <a:extLst>
              <a:ext uri="{FF2B5EF4-FFF2-40B4-BE49-F238E27FC236}">
                <a16:creationId xmlns:a16="http://schemas.microsoft.com/office/drawing/2014/main" id="{FC5763B6-541B-41E9-C28D-2CF0111C5D1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047120" y="358437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38" name="Pladsholder til tekst 3">
            <a:extLst>
              <a:ext uri="{FF2B5EF4-FFF2-40B4-BE49-F238E27FC236}">
                <a16:creationId xmlns:a16="http://schemas.microsoft.com/office/drawing/2014/main" id="{1A59A722-1EBD-8D21-498C-DDA42022CAE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7047120" y="3931927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480696B4-4016-3B87-6CF1-A9852DE4710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047120" y="373305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</p:spTree>
    <p:extLst>
      <p:ext uri="{BB962C8B-B14F-4D97-AF65-F5344CB8AC3E}">
        <p14:creationId xmlns:p14="http://schemas.microsoft.com/office/powerpoint/2010/main" val="17347311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ætter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070C87B3-473D-BAA3-B871-825DD0DF37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91208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EDAD55-A7F4-5B25-A8DC-F70270CD04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1208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BE721C77-7419-9D0B-B82F-06496C42C3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91208" y="18501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6440A9A6-1676-EB07-0143-78F08C58E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1208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26" name="Pladsholder til billede 5">
            <a:extLst>
              <a:ext uri="{FF2B5EF4-FFF2-40B4-BE49-F238E27FC236}">
                <a16:creationId xmlns:a16="http://schemas.microsoft.com/office/drawing/2014/main" id="{52F7139D-DBE9-49E3-AD47-49F68B4DA0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991208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7" name="Pladsholder til tekst 3">
            <a:extLst>
              <a:ext uri="{FF2B5EF4-FFF2-40B4-BE49-F238E27FC236}">
                <a16:creationId xmlns:a16="http://schemas.microsoft.com/office/drawing/2014/main" id="{7D58E26F-CC21-2BE4-4DCF-13DA0A74D6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1208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D38F5F6F-8901-83CA-0E99-FED48ED7774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91208" y="39436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9" name="Pladsholder til tekst 3">
            <a:extLst>
              <a:ext uri="{FF2B5EF4-FFF2-40B4-BE49-F238E27FC236}">
                <a16:creationId xmlns:a16="http://schemas.microsoft.com/office/drawing/2014/main" id="{37092885-5257-BABB-4AA8-D3BEE0040E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208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30" name="Pladsholder til billede 5">
            <a:extLst>
              <a:ext uri="{FF2B5EF4-FFF2-40B4-BE49-F238E27FC236}">
                <a16:creationId xmlns:a16="http://schemas.microsoft.com/office/drawing/2014/main" id="{752348A9-5597-3F07-46DD-D20729280D5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3007432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1" name="Pladsholder til tekst 3">
            <a:extLst>
              <a:ext uri="{FF2B5EF4-FFF2-40B4-BE49-F238E27FC236}">
                <a16:creationId xmlns:a16="http://schemas.microsoft.com/office/drawing/2014/main" id="{A5F34681-D03A-D647-6930-18A3459EAFE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07432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32" name="Pladsholder til tekst 3">
            <a:extLst>
              <a:ext uri="{FF2B5EF4-FFF2-40B4-BE49-F238E27FC236}">
                <a16:creationId xmlns:a16="http://schemas.microsoft.com/office/drawing/2014/main" id="{45577192-E8BA-EEE4-9B16-22FED0D7DF5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007432" y="18501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Pladsholder til tekst 3">
            <a:extLst>
              <a:ext uri="{FF2B5EF4-FFF2-40B4-BE49-F238E27FC236}">
                <a16:creationId xmlns:a16="http://schemas.microsoft.com/office/drawing/2014/main" id="{5815B571-9779-C1AF-64F5-8EDE3B02F0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07432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34" name="Pladsholder til billede 5">
            <a:extLst>
              <a:ext uri="{FF2B5EF4-FFF2-40B4-BE49-F238E27FC236}">
                <a16:creationId xmlns:a16="http://schemas.microsoft.com/office/drawing/2014/main" id="{B26DC89F-7A12-B691-C617-76B06988F9DF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3007432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492FCA12-2486-24F2-1D95-2EB6D99E1A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07432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36" name="Pladsholder til tekst 3">
            <a:extLst>
              <a:ext uri="{FF2B5EF4-FFF2-40B4-BE49-F238E27FC236}">
                <a16:creationId xmlns:a16="http://schemas.microsoft.com/office/drawing/2014/main" id="{AED307A9-CE03-126B-9BBF-4C71B9A5C87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007432" y="39436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7" name="Pladsholder til tekst 3">
            <a:extLst>
              <a:ext uri="{FF2B5EF4-FFF2-40B4-BE49-F238E27FC236}">
                <a16:creationId xmlns:a16="http://schemas.microsoft.com/office/drawing/2014/main" id="{25770854-1AB2-BEED-49E5-50DBAEF9CC1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007432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38" name="Pladsholder til billede 5">
            <a:extLst>
              <a:ext uri="{FF2B5EF4-FFF2-40B4-BE49-F238E27FC236}">
                <a16:creationId xmlns:a16="http://schemas.microsoft.com/office/drawing/2014/main" id="{9A8839BE-BCDC-AD49-E7BA-A13DD595AE50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5004048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3C972379-45CA-485C-F05D-22EE26FF65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04048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40" name="Pladsholder til tekst 3">
            <a:extLst>
              <a:ext uri="{FF2B5EF4-FFF2-40B4-BE49-F238E27FC236}">
                <a16:creationId xmlns:a16="http://schemas.microsoft.com/office/drawing/2014/main" id="{D22ADD90-A469-EA83-BC5C-F6D540FE6EB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004048" y="18501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B43AC2A4-EAF6-02C4-3DAD-7CA93700F67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04048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42" name="Pladsholder til billede 5">
            <a:extLst>
              <a:ext uri="{FF2B5EF4-FFF2-40B4-BE49-F238E27FC236}">
                <a16:creationId xmlns:a16="http://schemas.microsoft.com/office/drawing/2014/main" id="{2017DEA4-D10B-DEE9-F34D-90B4E40282AB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5004048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3" name="Pladsholder til tekst 3">
            <a:extLst>
              <a:ext uri="{FF2B5EF4-FFF2-40B4-BE49-F238E27FC236}">
                <a16:creationId xmlns:a16="http://schemas.microsoft.com/office/drawing/2014/main" id="{F3A62A56-01E8-4B90-7156-C3B55513FE6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04048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CA390537-41AA-96C4-BDC6-92205634F20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004048" y="39436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5" name="Pladsholder til tekst 3">
            <a:extLst>
              <a:ext uri="{FF2B5EF4-FFF2-40B4-BE49-F238E27FC236}">
                <a16:creationId xmlns:a16="http://schemas.microsoft.com/office/drawing/2014/main" id="{064E771F-2833-D7A8-474D-971E3EFAD4B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04048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46" name="Pladsholder til billede 5">
            <a:extLst>
              <a:ext uri="{FF2B5EF4-FFF2-40B4-BE49-F238E27FC236}">
                <a16:creationId xmlns:a16="http://schemas.microsoft.com/office/drawing/2014/main" id="{55A0913D-6450-E057-A1B9-467BAE964666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7020272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7" name="Pladsholder til tekst 3">
            <a:extLst>
              <a:ext uri="{FF2B5EF4-FFF2-40B4-BE49-F238E27FC236}">
                <a16:creationId xmlns:a16="http://schemas.microsoft.com/office/drawing/2014/main" id="{E9A712D1-8090-90E2-5EDD-73545C2ED9E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20272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48" name="Pladsholder til tekst 3">
            <a:extLst>
              <a:ext uri="{FF2B5EF4-FFF2-40B4-BE49-F238E27FC236}">
                <a16:creationId xmlns:a16="http://schemas.microsoft.com/office/drawing/2014/main" id="{56D11550-8BF7-6A1C-BCDF-73DEB114561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20272" y="18501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9" name="Pladsholder til tekst 3">
            <a:extLst>
              <a:ext uri="{FF2B5EF4-FFF2-40B4-BE49-F238E27FC236}">
                <a16:creationId xmlns:a16="http://schemas.microsoft.com/office/drawing/2014/main" id="{17158A51-3540-2BEE-C30F-6B8CDD92F21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20272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50" name="Pladsholder til billede 5">
            <a:extLst>
              <a:ext uri="{FF2B5EF4-FFF2-40B4-BE49-F238E27FC236}">
                <a16:creationId xmlns:a16="http://schemas.microsoft.com/office/drawing/2014/main" id="{B7280D40-4DBE-58C9-F982-D5EB8480883F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7020272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51" name="Pladsholder til tekst 3">
            <a:extLst>
              <a:ext uri="{FF2B5EF4-FFF2-40B4-BE49-F238E27FC236}">
                <a16:creationId xmlns:a16="http://schemas.microsoft.com/office/drawing/2014/main" id="{C66A282C-E1EF-CD39-FF37-01DC8A0ED52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020272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52" name="Pladsholder til tekst 3">
            <a:extLst>
              <a:ext uri="{FF2B5EF4-FFF2-40B4-BE49-F238E27FC236}">
                <a16:creationId xmlns:a16="http://schemas.microsoft.com/office/drawing/2014/main" id="{6B26AE57-DF32-3B12-88AA-D432FA981EF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020272" y="39436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3" name="Pladsholder til tekst 3">
            <a:extLst>
              <a:ext uri="{FF2B5EF4-FFF2-40B4-BE49-F238E27FC236}">
                <a16:creationId xmlns:a16="http://schemas.microsoft.com/office/drawing/2014/main" id="{70A575D0-4A19-2707-2E57-1C528C7BD75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020272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</p:spTree>
    <p:extLst>
      <p:ext uri="{BB962C8B-B14F-4D97-AF65-F5344CB8AC3E}">
        <p14:creationId xmlns:p14="http://schemas.microsoft.com/office/powerpoint/2010/main" val="38305604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sl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044" y="2175706"/>
            <a:ext cx="6119911" cy="792088"/>
          </a:xfrm>
        </p:spPr>
        <p:txBody>
          <a:bodyPr anchor="ctr"/>
          <a:lstStyle>
            <a:lvl1pPr algn="ct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titeltypografien </a:t>
            </a:r>
            <a:br>
              <a:rPr lang="da-DK" dirty="0"/>
            </a:br>
            <a:r>
              <a:rPr lang="da-DK" dirty="0"/>
              <a:t>i masteren</a:t>
            </a:r>
            <a:endParaRPr lang="en-GB" dirty="0"/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88E82764-40A9-FF34-977C-F956EE92FD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1788642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solidFill>
            <a:srgbClr val="111111">
              <a:alpha val="1000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1419623"/>
            <a:ext cx="5904656" cy="1152128"/>
          </a:xfrm>
        </p:spPr>
        <p:txBody>
          <a:bodyPr anchor="b"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07704" y="2715766"/>
            <a:ext cx="5328592" cy="1152128"/>
          </a:xfrm>
        </p:spPr>
        <p:txBody>
          <a:bodyPr rIns="0" anchor="t"/>
          <a:lstStyle>
            <a:lvl1pPr marL="0" indent="0" algn="ctr">
              <a:buNone/>
              <a:defRPr sz="1100" kern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5068668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p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35BA2296-979E-3FB0-09F8-0AD56B4FF9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822" r="3939" b="5345"/>
          <a:stretch/>
        </p:blipFill>
        <p:spPr>
          <a:xfrm>
            <a:off x="2555776" y="788063"/>
            <a:ext cx="6408837" cy="4355437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52326" y="931985"/>
            <a:ext cx="4744424" cy="3024319"/>
          </a:xfrm>
          <a:prstGeom prst="roundRect">
            <a:avLst>
              <a:gd name="adj" fmla="val 2571"/>
            </a:avLst>
          </a:pr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068092"/>
            <a:ext cx="2088232" cy="1152127"/>
          </a:xfrm>
        </p:spPr>
        <p:txBody>
          <a:bodyPr anchor="t"/>
          <a:lstStyle>
            <a:lvl1pPr algn="l">
              <a:defRPr sz="240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600" y="1635646"/>
            <a:ext cx="2088232" cy="360437"/>
          </a:xfrm>
        </p:spPr>
        <p:txBody>
          <a:bodyPr rIns="0" anchor="b"/>
          <a:lstStyle>
            <a:lvl1pPr marL="0" indent="0" algn="l">
              <a:buNone/>
              <a:defRPr sz="1000" b="0" i="0" kern="0" cap="all" baseline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527189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990C8EEF-CE7A-51CE-1C18-940BF683D7EE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l="6864" r="1466" b="1287"/>
          <a:stretch/>
        </p:blipFill>
        <p:spPr>
          <a:xfrm>
            <a:off x="2411760" y="843558"/>
            <a:ext cx="6732240" cy="4299942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52326" y="968122"/>
            <a:ext cx="4744424" cy="2988182"/>
          </a:xfrm>
          <a:prstGeom prst="roundRect">
            <a:avLst>
              <a:gd name="adj" fmla="val 2613"/>
            </a:avLst>
          </a:pr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068092"/>
            <a:ext cx="2088232" cy="1152127"/>
          </a:xfrm>
        </p:spPr>
        <p:txBody>
          <a:bodyPr anchor="t"/>
          <a:lstStyle>
            <a:lvl1pPr algn="l">
              <a:defRPr sz="240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600" y="1635646"/>
            <a:ext cx="2088232" cy="360437"/>
          </a:xfrm>
        </p:spPr>
        <p:txBody>
          <a:bodyPr rIns="0" anchor="b"/>
          <a:lstStyle>
            <a:lvl1pPr marL="0" indent="0" algn="l">
              <a:buNone/>
              <a:defRPr lang="da-DK" sz="1000" b="0" i="0" kern="0" cap="all" baseline="0" smtClean="0">
                <a:solidFill>
                  <a:srgbClr val="878787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9115751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ph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E5159541-E76D-3FB8-C96E-91B4E9E95D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6216" y="484188"/>
            <a:ext cx="4180683" cy="4659312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21251" y="541909"/>
            <a:ext cx="1895474" cy="4094608"/>
          </a:xfrm>
          <a:prstGeom prst="roundRect">
            <a:avLst>
              <a:gd name="adj" fmla="val 3616"/>
            </a:avLst>
          </a:pr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068092"/>
            <a:ext cx="2088232" cy="1152127"/>
          </a:xfrm>
        </p:spPr>
        <p:txBody>
          <a:bodyPr anchor="t"/>
          <a:lstStyle>
            <a:lvl1pPr algn="l">
              <a:defRPr sz="240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600" y="1635646"/>
            <a:ext cx="2088232" cy="360437"/>
          </a:xfrm>
        </p:spPr>
        <p:txBody>
          <a:bodyPr rIns="0" anchor="b"/>
          <a:lstStyle>
            <a:lvl1pPr marL="0" indent="0" algn="l">
              <a:buNone/>
              <a:defRPr lang="da-DK" sz="1000" b="0" i="0" kern="0" cap="all" baseline="0" smtClean="0">
                <a:solidFill>
                  <a:srgbClr val="878787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5057140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A7503E-2469-3E05-3EA0-4DF2EED4D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635744"/>
            <a:ext cx="6552728" cy="129604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3" name="Pladsholder til tekst 3">
            <a:extLst>
              <a:ext uri="{FF2B5EF4-FFF2-40B4-BE49-F238E27FC236}">
                <a16:creationId xmlns:a16="http://schemas.microsoft.com/office/drawing/2014/main" id="{F479E89F-175C-C02F-72CE-0AE3ABC839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680" y="2931790"/>
            <a:ext cx="6552728" cy="216024"/>
          </a:xfrm>
        </p:spPr>
        <p:txBody>
          <a:bodyPr rIns="0" anchor="t"/>
          <a:lstStyle>
            <a:lvl1pPr marL="0" indent="0" algn="l">
              <a:buNone/>
              <a:defRPr sz="1100" kern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9305FE54-DDF6-0A14-2408-33976177F0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576" y="1332632"/>
            <a:ext cx="683537" cy="50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453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ttende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5">
            <a:extLst>
              <a:ext uri="{FF2B5EF4-FFF2-40B4-BE49-F238E27FC236}">
                <a16:creationId xmlns:a16="http://schemas.microsoft.com/office/drawing/2014/main" id="{21388F4B-459C-62E7-B17F-7FDB3EC404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5143499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263" y="1419225"/>
            <a:ext cx="2880121" cy="216421"/>
          </a:xfrm>
        </p:spPr>
        <p:txBody>
          <a:bodyPr/>
          <a:lstStyle>
            <a:lvl1pPr marL="0" indent="0">
              <a:buNone/>
              <a:defRPr sz="1000" b="1" i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AA27B9A2-5D4D-7109-EA87-D243A871B7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44FB3C53-B6B9-8DE9-14A0-F134E791ED7E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5148263" y="1635646"/>
            <a:ext cx="1188000" cy="1188000"/>
          </a:xfrm>
          <a:solidFill>
            <a:schemeClr val="bg2"/>
          </a:solidFill>
        </p:spPr>
        <p:txBody>
          <a:bodyPr lIns="144000" tIns="72000" rIns="144000" bIns="72000" anchor="ctr"/>
          <a:lstStyle>
            <a:lvl1pPr marL="0" indent="0" algn="ctr">
              <a:buNone/>
              <a:defRPr sz="800" b="0" i="0">
                <a:latin typeface="Neue Haas Grotesk Text Pro" panose="020B0504020202020204" pitchFamily="34" charset="77"/>
              </a:defRPr>
            </a:lvl1pPr>
            <a:lvl2pPr marL="72000" indent="0" algn="ctr">
              <a:buNone/>
              <a:defRPr sz="700" b="0" i="0">
                <a:latin typeface="Helvetica" pitchFamily="2" charset="0"/>
              </a:defRPr>
            </a:lvl2pPr>
            <a:lvl3pPr marL="252000" indent="0" algn="ctr">
              <a:buNone/>
              <a:defRPr sz="600" b="0" i="0">
                <a:latin typeface="Helvetica" pitchFamily="2" charset="0"/>
              </a:defRPr>
            </a:lvl3pPr>
            <a:lvl4pPr marL="378000" indent="0" algn="ctr">
              <a:buFont typeface="Arial" panose="020B0604020202020204" pitchFamily="34" charset="0"/>
              <a:buNone/>
              <a:defRPr sz="700" b="0" i="0">
                <a:latin typeface="Helvetica" pitchFamily="2" charset="0"/>
              </a:defRPr>
            </a:lvl4pPr>
            <a:lvl5pPr marL="252000" indent="0" algn="ctr">
              <a:buNone/>
              <a:defRPr sz="600" b="0" i="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8">
            <a:extLst>
              <a:ext uri="{FF2B5EF4-FFF2-40B4-BE49-F238E27FC236}">
                <a16:creationId xmlns:a16="http://schemas.microsoft.com/office/drawing/2014/main" id="{3D9F1629-6815-2D36-E116-E5D22010D8C2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5148263" y="2975896"/>
            <a:ext cx="1188000" cy="1188000"/>
          </a:xfrm>
          <a:solidFill>
            <a:schemeClr val="bg2"/>
          </a:solidFill>
        </p:spPr>
        <p:txBody>
          <a:bodyPr lIns="144000" tIns="72000" rIns="144000" bIns="72000" anchor="ctr"/>
          <a:lstStyle>
            <a:lvl1pPr marL="0" indent="0" algn="ctr">
              <a:buNone/>
              <a:defRPr sz="800" b="0" i="0">
                <a:latin typeface="Neue Haas Grotesk Text Pro" panose="020B0504020202020204" pitchFamily="34" charset="77"/>
              </a:defRPr>
            </a:lvl1pPr>
            <a:lvl2pPr marL="72000" indent="0" algn="ctr">
              <a:buNone/>
              <a:defRPr sz="700" b="0" i="0">
                <a:latin typeface="Helvetica" pitchFamily="2" charset="0"/>
              </a:defRPr>
            </a:lvl2pPr>
            <a:lvl3pPr marL="252000" indent="0" algn="ctr">
              <a:buNone/>
              <a:defRPr sz="600" b="0" i="0">
                <a:latin typeface="Helvetica" pitchFamily="2" charset="0"/>
              </a:defRPr>
            </a:lvl3pPr>
            <a:lvl4pPr marL="378000" indent="0" algn="ctr">
              <a:buFont typeface="Arial" panose="020B0604020202020204" pitchFamily="34" charset="0"/>
              <a:buNone/>
              <a:defRPr sz="700" b="0" i="0">
                <a:latin typeface="Helvetica" pitchFamily="2" charset="0"/>
              </a:defRPr>
            </a:lvl4pPr>
            <a:lvl5pPr marL="252000" indent="0" algn="ctr">
              <a:buNone/>
              <a:defRPr sz="600" b="0" i="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tekst 8">
            <a:extLst>
              <a:ext uri="{FF2B5EF4-FFF2-40B4-BE49-F238E27FC236}">
                <a16:creationId xmlns:a16="http://schemas.microsoft.com/office/drawing/2014/main" id="{51D22C36-A4AD-B530-07AC-5C2F4E49745E}"/>
              </a:ext>
            </a:extLst>
          </p:cNvPr>
          <p:cNvSpPr>
            <a:spLocks noGrp="1" noChangeAspect="1"/>
          </p:cNvSpPr>
          <p:nvPr>
            <p:ph type="body" sz="quarter" idx="21"/>
          </p:nvPr>
        </p:nvSpPr>
        <p:spPr>
          <a:xfrm>
            <a:off x="6516216" y="1635646"/>
            <a:ext cx="1188000" cy="2528250"/>
          </a:xfrm>
          <a:solidFill>
            <a:schemeClr val="bg2"/>
          </a:solidFill>
        </p:spPr>
        <p:txBody>
          <a:bodyPr lIns="144000" tIns="72000" rIns="144000" bIns="72000" anchor="ctr"/>
          <a:lstStyle>
            <a:lvl1pPr marL="0" indent="0" algn="ctr">
              <a:buNone/>
              <a:defRPr sz="800" b="0" i="0">
                <a:latin typeface="Neue Haas Grotesk Text Pro" panose="020B0504020202020204" pitchFamily="34" charset="77"/>
              </a:defRPr>
            </a:lvl1pPr>
            <a:lvl2pPr marL="72000" indent="0" algn="ctr">
              <a:buNone/>
              <a:defRPr sz="700" b="0" i="0">
                <a:latin typeface="Helvetica" pitchFamily="2" charset="0"/>
              </a:defRPr>
            </a:lvl2pPr>
            <a:lvl3pPr marL="252000" indent="0" algn="ctr">
              <a:buNone/>
              <a:defRPr sz="600" b="0" i="0">
                <a:latin typeface="Helvetica" pitchFamily="2" charset="0"/>
              </a:defRPr>
            </a:lvl3pPr>
            <a:lvl4pPr marL="378000" indent="0" algn="ctr">
              <a:buFont typeface="Arial" panose="020B0604020202020204" pitchFamily="34" charset="0"/>
              <a:buNone/>
              <a:defRPr sz="700" b="0" i="0">
                <a:latin typeface="Helvetica" pitchFamily="2" charset="0"/>
              </a:defRPr>
            </a:lvl4pPr>
            <a:lvl5pPr marL="252000" indent="0" algn="ctr">
              <a:buNone/>
              <a:defRPr sz="600" b="0" i="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5757728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32426"/>
            <a:ext cx="6119911" cy="792088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</a:t>
            </a:r>
            <a:br>
              <a:rPr lang="da-DK" dirty="0"/>
            </a:br>
            <a:r>
              <a:rPr lang="da-DK" dirty="0"/>
              <a:t>i masteren</a:t>
            </a:r>
            <a:endParaRPr lang="en-GB" dirty="0"/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5757799A-0EC8-8FFE-391A-C705EF55A0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2386850"/>
            <a:ext cx="6119911" cy="1133807"/>
          </a:xfrm>
        </p:spPr>
        <p:txBody>
          <a:bodyPr rIns="0" anchor="t"/>
          <a:lstStyle>
            <a:lvl1pPr marL="0" indent="0" algn="l">
              <a:buNone/>
              <a:defRPr sz="1000" kern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Pladsholder til tekst 6">
            <a:extLst>
              <a:ext uri="{FF2B5EF4-FFF2-40B4-BE49-F238E27FC236}">
                <a16:creationId xmlns:a16="http://schemas.microsoft.com/office/drawing/2014/main" id="{8ECC06A8-D032-5014-F9A2-748351BB8C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13212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C59C273-8F97-8FCF-65FE-26C9B203B4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1757" y="431651"/>
            <a:ext cx="931391" cy="428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3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ktisk inform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AE3B4-41E9-FD13-7111-25BBCCC8F3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09" y="555626"/>
            <a:ext cx="4103690" cy="64797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tekst 3">
            <a:extLst>
              <a:ext uri="{FF2B5EF4-FFF2-40B4-BE49-F238E27FC236}">
                <a16:creationId xmlns:a16="http://schemas.microsoft.com/office/drawing/2014/main" id="{C674C72D-1A79-31C5-3A38-71B4679E92C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48264" y="1419221"/>
            <a:ext cx="3527426" cy="216420"/>
          </a:xfrm>
        </p:spPr>
        <p:txBody>
          <a:bodyPr/>
          <a:lstStyle>
            <a:lvl1pPr marL="0" indent="0">
              <a:buNone/>
              <a:defRPr sz="10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tekst 5">
            <a:extLst>
              <a:ext uri="{FF2B5EF4-FFF2-40B4-BE49-F238E27FC236}">
                <a16:creationId xmlns:a16="http://schemas.microsoft.com/office/drawing/2014/main" id="{7DD72B5D-9D67-CF53-64B0-351C34D9241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8309" y="340001"/>
            <a:ext cx="4103690" cy="144191"/>
          </a:xfrm>
        </p:spPr>
        <p:txBody>
          <a:bodyPr lIns="14401" rIns="0"/>
          <a:lstStyle>
            <a:lvl1pPr marL="0" indent="0">
              <a:buNone/>
              <a:defRPr sz="1000" cap="all">
                <a:solidFill>
                  <a:srgbClr val="878787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billede 5">
            <a:extLst>
              <a:ext uri="{FF2B5EF4-FFF2-40B4-BE49-F238E27FC236}">
                <a16:creationId xmlns:a16="http://schemas.microsoft.com/office/drawing/2014/main" id="{D52A9DE8-74A6-978B-5589-FF3FFCE0B3F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78020" y="1419221"/>
            <a:ext cx="4093979" cy="2744672"/>
          </a:xfrm>
        </p:spPr>
        <p:txBody>
          <a:bodyPr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  <p:sp>
        <p:nvSpPr>
          <p:cNvPr id="6" name="Pladsholder til tekst 7">
            <a:extLst>
              <a:ext uri="{FF2B5EF4-FFF2-40B4-BE49-F238E27FC236}">
                <a16:creationId xmlns:a16="http://schemas.microsoft.com/office/drawing/2014/main" id="{0E927EDD-D9CD-9C26-58BA-40BD186CA7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12429" y="1635642"/>
            <a:ext cx="1187997" cy="1187997"/>
          </a:xfrm>
          <a:solidFill>
            <a:srgbClr val="F3EFE0"/>
          </a:solidFill>
        </p:spPr>
        <p:txBody>
          <a:bodyPr lIns="71999" tIns="71999" rIns="71999" bIns="71999"/>
          <a:lstStyle>
            <a:lvl1pPr marL="0" indent="0">
              <a:buNone/>
              <a:defRPr sz="10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Pladsholder til tekst 7">
            <a:extLst>
              <a:ext uri="{FF2B5EF4-FFF2-40B4-BE49-F238E27FC236}">
                <a16:creationId xmlns:a16="http://schemas.microsoft.com/office/drawing/2014/main" id="{59799A84-DFB6-C646-FBBD-46E2ADEB57D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54975" y="2975896"/>
            <a:ext cx="1187997" cy="1187997"/>
          </a:xfrm>
          <a:solidFill>
            <a:srgbClr val="F3EFE0"/>
          </a:solidFill>
        </p:spPr>
        <p:txBody>
          <a:bodyPr lIns="71999" tIns="71999" rIns="71999" bIns="71999"/>
          <a:lstStyle>
            <a:lvl1pPr marL="0" indent="0">
              <a:buNone/>
              <a:defRPr sz="10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640D64A1-3AD0-87CC-569A-3361B2B5E05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12429" y="2975896"/>
            <a:ext cx="1187997" cy="1187997"/>
          </a:xfrm>
          <a:solidFill>
            <a:srgbClr val="F3EFE0"/>
          </a:solidFill>
        </p:spPr>
        <p:txBody>
          <a:bodyPr lIns="71999" tIns="71999" rIns="71999" bIns="71999"/>
          <a:lstStyle>
            <a:lvl1pPr marL="0" indent="0">
              <a:buNone/>
              <a:defRPr sz="10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Pladsholder til tekst 7">
            <a:extLst>
              <a:ext uri="{FF2B5EF4-FFF2-40B4-BE49-F238E27FC236}">
                <a16:creationId xmlns:a16="http://schemas.microsoft.com/office/drawing/2014/main" id="{BD2280F9-BA18-1F2B-C12F-5EDBC8EEE63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54975" y="1635642"/>
            <a:ext cx="1187997" cy="1187997"/>
          </a:xfrm>
          <a:solidFill>
            <a:srgbClr val="F3EFE0"/>
          </a:solidFill>
        </p:spPr>
        <p:txBody>
          <a:bodyPr lIns="71999" tIns="71999" rIns="71999" bIns="71999"/>
          <a:lstStyle>
            <a:lvl1pPr marL="0" indent="0">
              <a:buNone/>
              <a:defRPr sz="10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7533896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32426"/>
            <a:ext cx="6119911" cy="792088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Klik for at redigere titeltypografien </a:t>
            </a:r>
            <a:br>
              <a:rPr lang="da-DK" dirty="0"/>
            </a:br>
            <a:r>
              <a:rPr lang="da-DK" dirty="0"/>
              <a:t>i masteren</a:t>
            </a:r>
            <a:endParaRPr lang="en-GB" dirty="0"/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5757799A-0EC8-8FFE-391A-C705EF55A0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2386850"/>
            <a:ext cx="6119911" cy="1133807"/>
          </a:xfrm>
        </p:spPr>
        <p:txBody>
          <a:bodyPr rIns="0" anchor="t"/>
          <a:lstStyle>
            <a:lvl1pPr marL="0" indent="0" algn="l">
              <a:buNone/>
              <a:defRPr sz="1000" kern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5E4B189C-EB9E-B29C-4996-6E838DA792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1321200" cy="219600"/>
          </a:xfrm>
          <a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5965AB0-015A-C66F-16C5-72EE8BC8D5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1757" y="431651"/>
            <a:ext cx="931391" cy="428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556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7724" y="1432426"/>
            <a:ext cx="4133844" cy="792088"/>
          </a:xfrm>
        </p:spPr>
        <p:txBody>
          <a:bodyPr/>
          <a:lstStyle/>
          <a:p>
            <a:r>
              <a:rPr lang="da-DK" dirty="0"/>
              <a:t>Klik for at redigere titeltypografien </a:t>
            </a:r>
            <a:br>
              <a:rPr lang="da-DK" dirty="0"/>
            </a:br>
            <a:r>
              <a:rPr lang="da-DK" dirty="0"/>
              <a:t>i masteren</a:t>
            </a:r>
            <a:endParaRPr lang="en-GB" dirty="0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BA85E7DA-4203-7EC9-6E21-3D96E20746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4211638" cy="5143500"/>
          </a:xfrm>
        </p:spPr>
        <p:txBody>
          <a:bodyPr/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5757799A-0EC8-8FFE-391A-C705EF55A0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7724" y="2386850"/>
            <a:ext cx="4103688" cy="1133807"/>
          </a:xfrm>
        </p:spPr>
        <p:txBody>
          <a:bodyPr rIns="0" anchor="t"/>
          <a:lstStyle>
            <a:lvl1pPr marL="0" indent="0" algn="l">
              <a:buNone/>
              <a:defRPr sz="1000" kern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5E4B189C-EB9E-B29C-4996-6E838DA792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13212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DF2657B-0646-B25C-D39F-5EE3E28233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48588" y="4732213"/>
            <a:ext cx="216025" cy="216025"/>
          </a:xfrm>
          <a:prstGeom prst="rect">
            <a:avLst/>
          </a:prstGeom>
        </p:spPr>
      </p:pic>
      <p:sp>
        <p:nvSpPr>
          <p:cNvPr id="3" name="Pladsholder til tekst 5">
            <a:extLst>
              <a:ext uri="{FF2B5EF4-FFF2-40B4-BE49-F238E27FC236}">
                <a16:creationId xmlns:a16="http://schemas.microsoft.com/office/drawing/2014/main" id="{18343D45-F3C0-F194-BF94-81A130D972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7725" y="1160278"/>
            <a:ext cx="4103687" cy="144190"/>
          </a:xfrm>
        </p:spPr>
        <p:txBody>
          <a:bodyPr lIns="14400" rIns="0"/>
          <a:lstStyle>
            <a:lvl1pPr marL="0" indent="0">
              <a:buFont typeface="Arial" panose="020B0604020202020204" pitchFamily="34" charset="0"/>
              <a:buNone/>
              <a:defRPr sz="900" b="0" i="0" cap="all" baseline="0">
                <a:solidFill>
                  <a:schemeClr val="accent1"/>
                </a:solidFill>
                <a:latin typeface="Neue Haas Grotesk Text Pro" panose="020B0504020202020204" pitchFamily="34" charset="77"/>
              </a:defRPr>
            </a:lvl1pPr>
            <a:lvl2pPr marL="72000" indent="0">
              <a:buNone/>
              <a:defRPr sz="1000">
                <a:latin typeface="Helvetica" pitchFamily="2" charset="0"/>
              </a:defRPr>
            </a:lvl2pPr>
            <a:lvl3pPr marL="252000" indent="0">
              <a:buNone/>
              <a:defRPr sz="1000">
                <a:latin typeface="Helvetica" pitchFamily="2" charset="0"/>
              </a:defRPr>
            </a:lvl3pPr>
            <a:lvl4pPr marL="378000" indent="0">
              <a:buFont typeface="Arial" panose="020B0604020202020204" pitchFamily="34" charset="0"/>
              <a:buNone/>
              <a:defRPr sz="1000">
                <a:latin typeface="Helvetica" pitchFamily="2" charset="0"/>
              </a:defRPr>
            </a:lvl4pPr>
            <a:lvl5pPr marL="252000" indent="0">
              <a:buNone/>
              <a:defRPr sz="100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1609801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8207376" cy="316865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998"/>
            <a:ext cx="4103687" cy="144190"/>
          </a:xfrm>
        </p:spPr>
        <p:txBody>
          <a:bodyPr lIns="14400" rIns="0"/>
          <a:lstStyle>
            <a:lvl1pPr marL="0" indent="0">
              <a:buFont typeface="Arial" panose="020B0604020202020204" pitchFamily="34" charset="0"/>
              <a:buNone/>
              <a:defRPr sz="900" b="0" i="0" cap="all" baseline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  <a:lvl2pPr marL="72000" indent="0">
              <a:buNone/>
              <a:defRPr sz="1000">
                <a:latin typeface="Helvetica" pitchFamily="2" charset="0"/>
              </a:defRPr>
            </a:lvl2pPr>
            <a:lvl3pPr marL="252000" indent="0">
              <a:buNone/>
              <a:defRPr sz="1000">
                <a:latin typeface="Helvetica" pitchFamily="2" charset="0"/>
              </a:defRPr>
            </a:lvl3pPr>
            <a:lvl4pPr marL="378000" indent="0">
              <a:buFont typeface="Arial" panose="020B0604020202020204" pitchFamily="34" charset="0"/>
              <a:buNone/>
              <a:defRPr sz="1000">
                <a:latin typeface="Helvetica" pitchFamily="2" charset="0"/>
              </a:defRPr>
            </a:lvl4pPr>
            <a:lvl5pPr marL="252000" indent="0">
              <a:buNone/>
              <a:defRPr sz="100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449617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998"/>
            <a:ext cx="4103687" cy="144190"/>
          </a:xfrm>
        </p:spPr>
        <p:txBody>
          <a:bodyPr lIns="14400" rIns="0"/>
          <a:lstStyle>
            <a:lvl1pPr marL="0" indent="0">
              <a:buFont typeface="Arial" panose="020B0604020202020204" pitchFamily="34" charset="0"/>
              <a:buNone/>
              <a:defRPr sz="900" b="0" i="0" cap="all" baseline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  <a:lvl2pPr marL="72000" indent="0">
              <a:buNone/>
              <a:defRPr sz="1000">
                <a:latin typeface="Helvetica" pitchFamily="2" charset="0"/>
              </a:defRPr>
            </a:lvl2pPr>
            <a:lvl3pPr marL="252000" indent="0">
              <a:buNone/>
              <a:defRPr sz="1000">
                <a:latin typeface="Helvetica" pitchFamily="2" charset="0"/>
              </a:defRPr>
            </a:lvl3pPr>
            <a:lvl4pPr marL="378000" indent="0">
              <a:buFont typeface="Arial" panose="020B0604020202020204" pitchFamily="34" charset="0"/>
              <a:buNone/>
              <a:defRPr sz="1000">
                <a:latin typeface="Helvetica" pitchFamily="2" charset="0"/>
              </a:defRPr>
            </a:lvl4pPr>
            <a:lvl5pPr marL="252000" indent="0">
              <a:buNone/>
              <a:defRPr sz="100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5132783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ktisk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4103687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263" y="1419225"/>
            <a:ext cx="3527425" cy="216421"/>
          </a:xfrm>
        </p:spPr>
        <p:txBody>
          <a:bodyPr/>
          <a:lstStyle>
            <a:lvl1pPr marL="0" indent="0">
              <a:buNone/>
              <a:defRPr sz="900" b="1" i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998"/>
            <a:ext cx="4103687" cy="144190"/>
          </a:xfrm>
        </p:spPr>
        <p:txBody>
          <a:bodyPr lIns="14400" rIns="0"/>
          <a:lstStyle>
            <a:lvl1pPr marL="0" indent="0">
              <a:buFont typeface="Arial" panose="020B0604020202020204" pitchFamily="34" charset="0"/>
              <a:buNone/>
              <a:defRPr sz="900" b="0" i="0" cap="all" baseline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  <a:lvl2pPr marL="72000" indent="0">
              <a:buNone/>
              <a:defRPr sz="1000">
                <a:latin typeface="Helvetica" pitchFamily="2" charset="0"/>
              </a:defRPr>
            </a:lvl2pPr>
            <a:lvl3pPr marL="252000" indent="0">
              <a:buNone/>
              <a:defRPr sz="1000">
                <a:latin typeface="Helvetica" pitchFamily="2" charset="0"/>
              </a:defRPr>
            </a:lvl3pPr>
            <a:lvl4pPr marL="378000" indent="0">
              <a:buFont typeface="Arial" panose="020B0604020202020204" pitchFamily="34" charset="0"/>
              <a:buNone/>
              <a:defRPr sz="1000">
                <a:latin typeface="Helvetica" pitchFamily="2" charset="0"/>
              </a:defRPr>
            </a:lvl4pPr>
            <a:lvl5pPr marL="252000" indent="0">
              <a:buNone/>
              <a:defRPr sz="100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billede 5">
            <a:extLst>
              <a:ext uri="{FF2B5EF4-FFF2-40B4-BE49-F238E27FC236}">
                <a16:creationId xmlns:a16="http://schemas.microsoft.com/office/drawing/2014/main" id="{21388F4B-459C-62E7-B17F-7FDB3EC404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024" y="1419225"/>
            <a:ext cx="4093976" cy="2744671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7" name="Pladsholder til billede 5">
            <a:extLst>
              <a:ext uri="{FF2B5EF4-FFF2-40B4-BE49-F238E27FC236}">
                <a16:creationId xmlns:a16="http://schemas.microsoft.com/office/drawing/2014/main" id="{77EC8576-0A38-6769-42D1-8B5E6AD53A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48263" y="1635646"/>
            <a:ext cx="1188000" cy="11880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0" name="Pladsholder til billede 5">
            <a:extLst>
              <a:ext uri="{FF2B5EF4-FFF2-40B4-BE49-F238E27FC236}">
                <a16:creationId xmlns:a16="http://schemas.microsoft.com/office/drawing/2014/main" id="{5906595F-88BF-36BE-8F21-A36BEB5805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16216" y="1635646"/>
            <a:ext cx="1188000" cy="11880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1" name="Pladsholder til billede 5">
            <a:extLst>
              <a:ext uri="{FF2B5EF4-FFF2-40B4-BE49-F238E27FC236}">
                <a16:creationId xmlns:a16="http://schemas.microsoft.com/office/drawing/2014/main" id="{954D426C-919B-F18D-AB1A-C6AEB7F34A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148263" y="2975896"/>
            <a:ext cx="1188000" cy="11880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2" name="Pladsholder til billede 5">
            <a:extLst>
              <a:ext uri="{FF2B5EF4-FFF2-40B4-BE49-F238E27FC236}">
                <a16:creationId xmlns:a16="http://schemas.microsoft.com/office/drawing/2014/main" id="{53BEA6E0-35DA-9638-DF8F-3D83566A5C1C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516216" y="2975896"/>
            <a:ext cx="1188000" cy="11880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11159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527623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915566"/>
            <a:ext cx="4103688" cy="3672309"/>
          </a:xfrm>
        </p:spPr>
        <p:txBody>
          <a:bodyPr/>
          <a:lstStyle>
            <a:lvl1pPr marL="180000" indent="-1800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 sz="1000" b="1" i="0">
                <a:latin typeface="Neue Haas Grotesk Text Pro" panose="020B0504020202020204" pitchFamily="34" charset="77"/>
              </a:defRPr>
            </a:lvl1pPr>
            <a:lvl2pPr marL="351450" indent="-17145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Normal systemskrift"/>
              <a:buChar char="–"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024" y="1419225"/>
            <a:ext cx="3527624" cy="2736701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181252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tekst + billede (højr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959671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3815655" cy="3168650"/>
          </a:xfrm>
        </p:spPr>
        <p:txBody>
          <a:bodyPr/>
          <a:lstStyle>
            <a:lvl1pPr marL="0" indent="0">
              <a:buNone/>
              <a:defRPr sz="1000"/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726"/>
            <a:ext cx="4103687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9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5143500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15946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tekst +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959671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3815655" cy="3168650"/>
          </a:xfrm>
        </p:spPr>
        <p:txBody>
          <a:bodyPr/>
          <a:lstStyle>
            <a:lvl1pPr marL="0" indent="0">
              <a:buNone/>
              <a:defRPr sz="1000"/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726"/>
            <a:ext cx="4103687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9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555625"/>
            <a:ext cx="4103688" cy="4032250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903381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+ tekst + billede (venstr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5143500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262" y="555625"/>
            <a:ext cx="3527427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263" y="1419225"/>
            <a:ext cx="3527426" cy="3168650"/>
          </a:xfrm>
        </p:spPr>
        <p:txBody>
          <a:bodyPr/>
          <a:lstStyle>
            <a:lvl1pPr marL="0" indent="0">
              <a:buNone/>
              <a:defRPr sz="1000"/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48277" y="339726"/>
            <a:ext cx="3528179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9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6">
            <a:extLst>
              <a:ext uri="{FF2B5EF4-FFF2-40B4-BE49-F238E27FC236}">
                <a16:creationId xmlns:a16="http://schemas.microsoft.com/office/drawing/2014/main" id="{29B2FAC6-BF26-045F-8DCE-F4BFC08512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F27B77A-47CB-1461-047F-56640092E97C}"/>
              </a:ext>
            </a:extLst>
          </p:cNvPr>
          <p:cNvSpPr txBox="1"/>
          <p:nvPr userDrawn="1"/>
        </p:nvSpPr>
        <p:spPr>
          <a:xfrm>
            <a:off x="-383241" y="3610535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GB" sz="900" dirty="0">
              <a:latin typeface="Source Sans Pro Light" panose="020B0403030403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0951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+ tekst + billede (bun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571750"/>
            <a:ext cx="9144000" cy="257175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111647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951222"/>
            <a:ext cx="3564819" cy="1116471"/>
          </a:xfrm>
        </p:spPr>
        <p:txBody>
          <a:bodyPr/>
          <a:lstStyle>
            <a:lvl1pPr marL="0" indent="0">
              <a:buNone/>
              <a:defRPr sz="1000">
                <a:latin typeface="Neue Haas Grotesk Text Pro" panose="020B0504020202020204" pitchFamily="34" charset="77"/>
              </a:defRPr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9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6">
            <a:extLst>
              <a:ext uri="{FF2B5EF4-FFF2-40B4-BE49-F238E27FC236}">
                <a16:creationId xmlns:a16="http://schemas.microsoft.com/office/drawing/2014/main" id="{29B2FAC6-BF26-045F-8DCE-F4BFC08512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F27B77A-47CB-1461-047F-56640092E97C}"/>
              </a:ext>
            </a:extLst>
          </p:cNvPr>
          <p:cNvSpPr txBox="1"/>
          <p:nvPr userDrawn="1"/>
        </p:nvSpPr>
        <p:spPr>
          <a:xfrm>
            <a:off x="-383241" y="3610535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GB" sz="900" dirty="0">
              <a:latin typeface="Source Sans Pro Light" panose="020B0403030403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7281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6">
          <p15:clr>
            <a:srgbClr val="FBAE40"/>
          </p15:clr>
        </p15:guide>
        <p15:guide id="2" orient="horz" pos="59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F75F73-C853-7F19-5F2B-220DEB71FA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09" y="555626"/>
            <a:ext cx="3537338" cy="64797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tekst 3">
            <a:extLst>
              <a:ext uri="{FF2B5EF4-FFF2-40B4-BE49-F238E27FC236}">
                <a16:creationId xmlns:a16="http://schemas.microsoft.com/office/drawing/2014/main" id="{929CBD00-93A3-2E39-69C5-02C0E69EFA9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0" y="1419221"/>
            <a:ext cx="4103690" cy="2736698"/>
          </a:xfrm>
        </p:spPr>
        <p:txBody>
          <a:bodyPr anchor="ctr"/>
          <a:lstStyle>
            <a:lvl1pPr marL="179999" indent="-179999">
              <a:spcBef>
                <a:spcPts val="1200"/>
              </a:spcBef>
              <a:spcAft>
                <a:spcPts val="0"/>
              </a:spcAft>
              <a:buFont typeface="Arial"/>
              <a:buAutoNum type="arabicPeriod"/>
              <a:defRPr sz="1200" b="1"/>
            </a:lvl1pPr>
            <a:lvl2pPr marL="351449" indent="-171450">
              <a:spcBef>
                <a:spcPts val="100"/>
              </a:spcBef>
              <a:spcAft>
                <a:spcPts val="100"/>
              </a:spcAft>
              <a:buClr>
                <a:srgbClr val="111111"/>
              </a:buClr>
              <a:buFont typeface="Normal systemskrift"/>
              <a:buChar char="–"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4" name="Pladsholder til billede 5">
            <a:extLst>
              <a:ext uri="{FF2B5EF4-FFF2-40B4-BE49-F238E27FC236}">
                <a16:creationId xmlns:a16="http://schemas.microsoft.com/office/drawing/2014/main" id="{7022A9B4-EB74-27D4-5F8B-00D7CC8FD12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78020" y="1419221"/>
            <a:ext cx="3527627" cy="2736698"/>
          </a:xfrm>
        </p:spPr>
        <p:txBody>
          <a:bodyPr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29414767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s (3 række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35859" y="2068107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8482" y="2067694"/>
            <a:ext cx="3003513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08EF0261-14D0-1383-03E9-C9E3A0AA53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482" y="2212108"/>
            <a:ext cx="3003513" cy="287634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billede 5">
            <a:extLst>
              <a:ext uri="{FF2B5EF4-FFF2-40B4-BE49-F238E27FC236}">
                <a16:creationId xmlns:a16="http://schemas.microsoft.com/office/drawing/2014/main" id="{8342E6BB-C322-8D89-32E3-B526E872C5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035859" y="281107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5A97597D-99B1-6A4F-5117-8B426C40DF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8482" y="2810661"/>
            <a:ext cx="3003513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4BDB334A-1458-0AC0-AFF1-0739E96E89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8482" y="2955075"/>
            <a:ext cx="3003513" cy="287634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Pladsholder til billede 5">
            <a:extLst>
              <a:ext uri="{FF2B5EF4-FFF2-40B4-BE49-F238E27FC236}">
                <a16:creationId xmlns:a16="http://schemas.microsoft.com/office/drawing/2014/main" id="{C4ABC68E-A13B-FAFF-E2EB-F53E9D240F22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035859" y="355244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64FF8A76-B404-0C8F-8C0B-30B839A46D7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488482" y="3552029"/>
            <a:ext cx="3003513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E18EE8C3-6589-A11A-1EB5-56F8C0C09F4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488482" y="3696443"/>
            <a:ext cx="3003513" cy="287634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01C77357-C65B-5A9E-B615-A92026CCF59E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5219552" y="2068107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90180E4D-07F7-B5B5-617E-41F68236FDA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72175" y="2067694"/>
            <a:ext cx="3003513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34CF6966-E382-F0AE-7D87-947D9FBC362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672175" y="2212108"/>
            <a:ext cx="3003513" cy="287634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billede 5">
            <a:extLst>
              <a:ext uri="{FF2B5EF4-FFF2-40B4-BE49-F238E27FC236}">
                <a16:creationId xmlns:a16="http://schemas.microsoft.com/office/drawing/2014/main" id="{2CEFD869-52FC-2D91-50C5-1E9A468D1D17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5219552" y="281107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96EA9739-1B5C-0189-6141-912AACF32E2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672175" y="2810661"/>
            <a:ext cx="3003513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573F324B-1AD1-A5F2-6C40-8A7D76AC6A7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672175" y="2955075"/>
            <a:ext cx="3003513" cy="287634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ladsholder til billede 5">
            <a:extLst>
              <a:ext uri="{FF2B5EF4-FFF2-40B4-BE49-F238E27FC236}">
                <a16:creationId xmlns:a16="http://schemas.microsoft.com/office/drawing/2014/main" id="{611F40D4-8CDB-5EDC-7BAD-B03042BDBD6A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5219552" y="355244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1" name="Pladsholder til tekst 3">
            <a:extLst>
              <a:ext uri="{FF2B5EF4-FFF2-40B4-BE49-F238E27FC236}">
                <a16:creationId xmlns:a16="http://schemas.microsoft.com/office/drawing/2014/main" id="{EC03F92A-66B6-FC8B-CDA8-DA851552E31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672175" y="3552029"/>
            <a:ext cx="3003513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Pladsholder til tekst 3">
            <a:extLst>
              <a:ext uri="{FF2B5EF4-FFF2-40B4-BE49-F238E27FC236}">
                <a16:creationId xmlns:a16="http://schemas.microsoft.com/office/drawing/2014/main" id="{D6FEAE5D-F3EC-05C0-19FD-9C5F35A48EF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672175" y="3696443"/>
            <a:ext cx="3003513" cy="287634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486BAFFE-8C09-B4E1-113D-5655D6AEF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90044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24" name="Pladsholder til tekst 5">
            <a:extLst>
              <a:ext uri="{FF2B5EF4-FFF2-40B4-BE49-F238E27FC236}">
                <a16:creationId xmlns:a16="http://schemas.microsoft.com/office/drawing/2014/main" id="{BD12AD24-B17D-7407-348F-63C4241969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9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331178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s (2 række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43854" y="206769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8483" y="2067694"/>
            <a:ext cx="1620000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08EF0261-14D0-1383-03E9-C9E3A0AA53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483" y="2212107"/>
            <a:ext cx="1620000" cy="432047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billede 5">
            <a:extLst>
              <a:ext uri="{FF2B5EF4-FFF2-40B4-BE49-F238E27FC236}">
                <a16:creationId xmlns:a16="http://schemas.microsoft.com/office/drawing/2014/main" id="{8342E6BB-C322-8D89-32E3-B526E872C5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043854" y="300340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5A97597D-99B1-6A4F-5117-8B426C40DF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8483" y="3003402"/>
            <a:ext cx="1620000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4BDB334A-1458-0AC0-AFF1-0739E96E89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8483" y="3147815"/>
            <a:ext cx="1620000" cy="432047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01C77357-C65B-5A9E-B615-A92026CCF59E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6012407" y="206769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90180E4D-07F7-B5B5-617E-41F68236FDA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457036" y="2067694"/>
            <a:ext cx="1620000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34CF6966-E382-F0AE-7D87-947D9FBC362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457036" y="2212107"/>
            <a:ext cx="1620000" cy="432047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billede 5">
            <a:extLst>
              <a:ext uri="{FF2B5EF4-FFF2-40B4-BE49-F238E27FC236}">
                <a16:creationId xmlns:a16="http://schemas.microsoft.com/office/drawing/2014/main" id="{2CEFD869-52FC-2D91-50C5-1E9A468D1D17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012407" y="300340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96EA9739-1B5C-0189-6141-912AACF32E2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57036" y="3003402"/>
            <a:ext cx="1620000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573F324B-1AD1-A5F2-6C40-8A7D76AC6A7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57036" y="3147815"/>
            <a:ext cx="1620000" cy="432047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ladsholder til billede 5">
            <a:extLst>
              <a:ext uri="{FF2B5EF4-FFF2-40B4-BE49-F238E27FC236}">
                <a16:creationId xmlns:a16="http://schemas.microsoft.com/office/drawing/2014/main" id="{B14033C6-F4A0-22AA-9930-3CE1FE4E25F0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3528130" y="206769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DF32EA48-CFEB-7541-DF41-17413F5F720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972759" y="2067694"/>
            <a:ext cx="1620000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Pladsholder til tekst 3">
            <a:extLst>
              <a:ext uri="{FF2B5EF4-FFF2-40B4-BE49-F238E27FC236}">
                <a16:creationId xmlns:a16="http://schemas.microsoft.com/office/drawing/2014/main" id="{BC296128-C74C-B849-4B94-5A9AF8B0C4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972759" y="2212107"/>
            <a:ext cx="1620000" cy="432047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ladsholder til billede 5">
            <a:extLst>
              <a:ext uri="{FF2B5EF4-FFF2-40B4-BE49-F238E27FC236}">
                <a16:creationId xmlns:a16="http://schemas.microsoft.com/office/drawing/2014/main" id="{81411030-890F-68B2-7EFD-FF089B833B7E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3528130" y="300340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7" name="Pladsholder til tekst 3">
            <a:extLst>
              <a:ext uri="{FF2B5EF4-FFF2-40B4-BE49-F238E27FC236}">
                <a16:creationId xmlns:a16="http://schemas.microsoft.com/office/drawing/2014/main" id="{567FC3D7-2F98-125A-D24C-B2658BB0298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972759" y="3003402"/>
            <a:ext cx="1620000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88BC5081-ABED-3724-55CF-EBFD77504F1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972759" y="3147815"/>
            <a:ext cx="1620000" cy="432047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492E851-BE7C-081C-4EAF-60E653B13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8288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2" name="Pladsholder til tekst 5">
            <a:extLst>
              <a:ext uri="{FF2B5EF4-FFF2-40B4-BE49-F238E27FC236}">
                <a16:creationId xmlns:a16="http://schemas.microsoft.com/office/drawing/2014/main" id="{E5BAADCD-CC86-812F-5FEB-3CC9C12046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9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7955487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ætter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070C87B3-473D-BAA3-B871-825DD0DF37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417027" y="1714038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EDAD55-A7F4-5B25-A8DC-F70270CD04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9400" y="1720140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BE721C77-7419-9D0B-B82F-06496C42C3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19400" y="2067694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6440A9A6-1676-EB07-0143-78F08C58E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9400" y="1868823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7" name="Pladsholder til billede 5">
            <a:extLst>
              <a:ext uri="{FF2B5EF4-FFF2-40B4-BE49-F238E27FC236}">
                <a16:creationId xmlns:a16="http://schemas.microsoft.com/office/drawing/2014/main" id="{482A5E1A-5D6D-EBC8-CAED-2066E631A837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607587" y="1714038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8CB47331-95D8-D802-D5E6-BCBBBEDA86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09960" y="1720140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CE4890B4-ABA5-E0C8-F125-E7DB211380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09960" y="2067694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D4216E8E-D5DE-C9A9-D7B7-AEF2AF54B1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09960" y="1868823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</p:spTree>
    <p:extLst>
      <p:ext uri="{BB962C8B-B14F-4D97-AF65-F5344CB8AC3E}">
        <p14:creationId xmlns:p14="http://schemas.microsoft.com/office/powerpoint/2010/main" val="29576152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ætter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070C87B3-473D-BAA3-B871-825DD0DF37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417027" y="1059582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EDAD55-A7F4-5B25-A8DC-F70270CD04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9400" y="1065684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BE721C77-7419-9D0B-B82F-06496C42C3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19400" y="1413238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6440A9A6-1676-EB07-0143-78F08C58E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9400" y="1214367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7" name="Pladsholder til billede 5">
            <a:extLst>
              <a:ext uri="{FF2B5EF4-FFF2-40B4-BE49-F238E27FC236}">
                <a16:creationId xmlns:a16="http://schemas.microsoft.com/office/drawing/2014/main" id="{482A5E1A-5D6D-EBC8-CAED-2066E631A837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607587" y="1059582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8CB47331-95D8-D802-D5E6-BCBBBEDA86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09960" y="1065684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CE4890B4-ABA5-E0C8-F125-E7DB211380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09960" y="1413238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D4216E8E-D5DE-C9A9-D7B7-AEF2AF54B1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09960" y="1214367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2" name="Pladsholder til billede 5">
            <a:extLst>
              <a:ext uri="{FF2B5EF4-FFF2-40B4-BE49-F238E27FC236}">
                <a16:creationId xmlns:a16="http://schemas.microsoft.com/office/drawing/2014/main" id="{C65363CD-8FAF-BF36-6F74-5A0BCC8BE6CB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1417027" y="2571750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8DEDB2D6-1AFF-EAF9-3643-7E663B1C10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19400" y="257785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A2DC81DF-853C-D3F4-265C-B27726F7DF4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19400" y="2925406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5520A6BD-6DE7-2638-2BD4-D586F9F8758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19400" y="272653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75A74AD5-C83D-7897-3AA5-2E4B39CF4653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607587" y="2571750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21D8DE0D-B32A-238C-55C8-0ED0EDD6159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9960" y="257785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6F715CB2-A1EA-D243-2E29-C4CD804D886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909960" y="2925406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tekst 3">
            <a:extLst>
              <a:ext uri="{FF2B5EF4-FFF2-40B4-BE49-F238E27FC236}">
                <a16:creationId xmlns:a16="http://schemas.microsoft.com/office/drawing/2014/main" id="{C95F10A0-C60A-ECF6-E36E-27A58FBD2D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09960" y="272653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</p:spTree>
    <p:extLst>
      <p:ext uri="{BB962C8B-B14F-4D97-AF65-F5344CB8AC3E}">
        <p14:creationId xmlns:p14="http://schemas.microsoft.com/office/powerpoint/2010/main" val="8017203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ætter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070C87B3-473D-BAA3-B871-825DD0DF37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698675" y="7779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EDAD55-A7F4-5B25-A8DC-F70270CD04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9400" y="78403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BE721C77-7419-9D0B-B82F-06496C42C3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19400" y="1131590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6440A9A6-1676-EB07-0143-78F08C58E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9400" y="93271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7" name="Pladsholder til billede 5">
            <a:extLst>
              <a:ext uri="{FF2B5EF4-FFF2-40B4-BE49-F238E27FC236}">
                <a16:creationId xmlns:a16="http://schemas.microsoft.com/office/drawing/2014/main" id="{482A5E1A-5D6D-EBC8-CAED-2066E631A837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89235" y="7779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8CB47331-95D8-D802-D5E6-BCBBBEDA86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09960" y="78403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CE4890B4-ABA5-E0C8-F125-E7DB211380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09960" y="1131590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D4216E8E-D5DE-C9A9-D7B7-AEF2AF54B1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09960" y="93271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2" name="Pladsholder til billede 5">
            <a:extLst>
              <a:ext uri="{FF2B5EF4-FFF2-40B4-BE49-F238E27FC236}">
                <a16:creationId xmlns:a16="http://schemas.microsoft.com/office/drawing/2014/main" id="{C65363CD-8FAF-BF36-6F74-5A0BCC8BE6CB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1698675" y="2146086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8DEDB2D6-1AFF-EAF9-3643-7E663B1C10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19400" y="2152188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A2DC81DF-853C-D3F4-265C-B27726F7DF4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19400" y="2499742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5520A6BD-6DE7-2638-2BD4-D586F9F8758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19400" y="2300871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75A74AD5-C83D-7897-3AA5-2E4B39CF4653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889235" y="2146086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21D8DE0D-B32A-238C-55C8-0ED0EDD6159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9960" y="2152188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6F715CB2-A1EA-D243-2E29-C4CD804D886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909960" y="2499742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17" name="Pladsholder til tekst 3">
            <a:extLst>
              <a:ext uri="{FF2B5EF4-FFF2-40B4-BE49-F238E27FC236}">
                <a16:creationId xmlns:a16="http://schemas.microsoft.com/office/drawing/2014/main" id="{C95F10A0-C60A-ECF6-E36E-27A58FBD2D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09960" y="2300871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18" name="Pladsholder til billede 5">
            <a:extLst>
              <a:ext uri="{FF2B5EF4-FFF2-40B4-BE49-F238E27FC236}">
                <a16:creationId xmlns:a16="http://schemas.microsoft.com/office/drawing/2014/main" id="{D8F20035-BF4C-E8E9-7629-95EB57613D77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1698675" y="3528498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E5DD68DF-0955-D2E0-9EC7-C8E5E09C9DE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19400" y="3534600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20" name="Pladsholder til tekst 3">
            <a:extLst>
              <a:ext uri="{FF2B5EF4-FFF2-40B4-BE49-F238E27FC236}">
                <a16:creationId xmlns:a16="http://schemas.microsoft.com/office/drawing/2014/main" id="{DE8F6174-F745-2E11-6D8E-B821CD39952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719400" y="3882154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21" name="Pladsholder til tekst 3">
            <a:extLst>
              <a:ext uri="{FF2B5EF4-FFF2-40B4-BE49-F238E27FC236}">
                <a16:creationId xmlns:a16="http://schemas.microsoft.com/office/drawing/2014/main" id="{5DBA5425-3A6F-5F2C-847C-2459D1AB33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719400" y="3683283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22" name="Pladsholder til billede 5">
            <a:extLst>
              <a:ext uri="{FF2B5EF4-FFF2-40B4-BE49-F238E27FC236}">
                <a16:creationId xmlns:a16="http://schemas.microsoft.com/office/drawing/2014/main" id="{CE71A5FD-BEB7-115E-D689-E604327F18F7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4889235" y="3528498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23" name="Pladsholder til tekst 3">
            <a:extLst>
              <a:ext uri="{FF2B5EF4-FFF2-40B4-BE49-F238E27FC236}">
                <a16:creationId xmlns:a16="http://schemas.microsoft.com/office/drawing/2014/main" id="{03755236-EF25-1910-CC1E-CA3EFFFAC00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09960" y="3534600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3F9FC192-CF34-F7F4-2E0A-D1E089B04A5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909960" y="3882154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25" name="Pladsholder til tekst 3">
            <a:extLst>
              <a:ext uri="{FF2B5EF4-FFF2-40B4-BE49-F238E27FC236}">
                <a16:creationId xmlns:a16="http://schemas.microsoft.com/office/drawing/2014/main" id="{844B268E-5C54-1D96-9E0F-4846C40ACE7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9960" y="3683283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</p:spTree>
    <p:extLst>
      <p:ext uri="{BB962C8B-B14F-4D97-AF65-F5344CB8AC3E}">
        <p14:creationId xmlns:p14="http://schemas.microsoft.com/office/powerpoint/2010/main" val="18916379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ætter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070C87B3-473D-BAA3-B871-825DD0DF37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91208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EDAD55-A7F4-5B25-A8DC-F70270CD04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1208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BE721C77-7419-9D0B-B82F-06496C42C3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91208" y="1832801"/>
            <a:ext cx="1204528" cy="660558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6440A9A6-1676-EB07-0143-78F08C58E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1208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26" name="Pladsholder til billede 5">
            <a:extLst>
              <a:ext uri="{FF2B5EF4-FFF2-40B4-BE49-F238E27FC236}">
                <a16:creationId xmlns:a16="http://schemas.microsoft.com/office/drawing/2014/main" id="{52F7139D-DBE9-49E3-AD47-49F68B4DA0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991208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7" name="Pladsholder til tekst 3">
            <a:extLst>
              <a:ext uri="{FF2B5EF4-FFF2-40B4-BE49-F238E27FC236}">
                <a16:creationId xmlns:a16="http://schemas.microsoft.com/office/drawing/2014/main" id="{7D58E26F-CC21-2BE4-4DCF-13DA0A74D6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1208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D38F5F6F-8901-83CA-0E99-FED48ED7774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91208" y="3926301"/>
            <a:ext cx="1204528" cy="660558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9" name="Pladsholder til tekst 3">
            <a:extLst>
              <a:ext uri="{FF2B5EF4-FFF2-40B4-BE49-F238E27FC236}">
                <a16:creationId xmlns:a16="http://schemas.microsoft.com/office/drawing/2014/main" id="{37092885-5257-BABB-4AA8-D3BEE0040E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208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30" name="Pladsholder til billede 5">
            <a:extLst>
              <a:ext uri="{FF2B5EF4-FFF2-40B4-BE49-F238E27FC236}">
                <a16:creationId xmlns:a16="http://schemas.microsoft.com/office/drawing/2014/main" id="{752348A9-5597-3F07-46DD-D20729280D5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3007432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1" name="Pladsholder til tekst 3">
            <a:extLst>
              <a:ext uri="{FF2B5EF4-FFF2-40B4-BE49-F238E27FC236}">
                <a16:creationId xmlns:a16="http://schemas.microsoft.com/office/drawing/2014/main" id="{A5F34681-D03A-D647-6930-18A3459EAFE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07432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32" name="Pladsholder til tekst 3">
            <a:extLst>
              <a:ext uri="{FF2B5EF4-FFF2-40B4-BE49-F238E27FC236}">
                <a16:creationId xmlns:a16="http://schemas.microsoft.com/office/drawing/2014/main" id="{45577192-E8BA-EEE4-9B16-22FED0D7DF5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007432" y="1832801"/>
            <a:ext cx="1204528" cy="660558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Pladsholder til tekst 3">
            <a:extLst>
              <a:ext uri="{FF2B5EF4-FFF2-40B4-BE49-F238E27FC236}">
                <a16:creationId xmlns:a16="http://schemas.microsoft.com/office/drawing/2014/main" id="{5815B571-9779-C1AF-64F5-8EDE3B02F0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07432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34" name="Pladsholder til billede 5">
            <a:extLst>
              <a:ext uri="{FF2B5EF4-FFF2-40B4-BE49-F238E27FC236}">
                <a16:creationId xmlns:a16="http://schemas.microsoft.com/office/drawing/2014/main" id="{B26DC89F-7A12-B691-C617-76B06988F9DF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3007432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492FCA12-2486-24F2-1D95-2EB6D99E1A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07432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36" name="Pladsholder til tekst 3">
            <a:extLst>
              <a:ext uri="{FF2B5EF4-FFF2-40B4-BE49-F238E27FC236}">
                <a16:creationId xmlns:a16="http://schemas.microsoft.com/office/drawing/2014/main" id="{AED307A9-CE03-126B-9BBF-4C71B9A5C87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007432" y="3926301"/>
            <a:ext cx="1204528" cy="660558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7" name="Pladsholder til tekst 3">
            <a:extLst>
              <a:ext uri="{FF2B5EF4-FFF2-40B4-BE49-F238E27FC236}">
                <a16:creationId xmlns:a16="http://schemas.microsoft.com/office/drawing/2014/main" id="{25770854-1AB2-BEED-49E5-50DBAEF9CC1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007432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38" name="Pladsholder til billede 5">
            <a:extLst>
              <a:ext uri="{FF2B5EF4-FFF2-40B4-BE49-F238E27FC236}">
                <a16:creationId xmlns:a16="http://schemas.microsoft.com/office/drawing/2014/main" id="{9A8839BE-BCDC-AD49-E7BA-A13DD595AE50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5004048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3C972379-45CA-485C-F05D-22EE26FF65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04048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40" name="Pladsholder til tekst 3">
            <a:extLst>
              <a:ext uri="{FF2B5EF4-FFF2-40B4-BE49-F238E27FC236}">
                <a16:creationId xmlns:a16="http://schemas.microsoft.com/office/drawing/2014/main" id="{D22ADD90-A469-EA83-BC5C-F6D540FE6EB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004048" y="1832801"/>
            <a:ext cx="1204528" cy="660558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B43AC2A4-EAF6-02C4-3DAD-7CA93700F67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04048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42" name="Pladsholder til billede 5">
            <a:extLst>
              <a:ext uri="{FF2B5EF4-FFF2-40B4-BE49-F238E27FC236}">
                <a16:creationId xmlns:a16="http://schemas.microsoft.com/office/drawing/2014/main" id="{2017DEA4-D10B-DEE9-F34D-90B4E40282AB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5004048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3" name="Pladsholder til tekst 3">
            <a:extLst>
              <a:ext uri="{FF2B5EF4-FFF2-40B4-BE49-F238E27FC236}">
                <a16:creationId xmlns:a16="http://schemas.microsoft.com/office/drawing/2014/main" id="{F3A62A56-01E8-4B90-7156-C3B55513FE6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04048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CA390537-41AA-96C4-BDC6-92205634F20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004048" y="3926301"/>
            <a:ext cx="1204528" cy="660558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5" name="Pladsholder til tekst 3">
            <a:extLst>
              <a:ext uri="{FF2B5EF4-FFF2-40B4-BE49-F238E27FC236}">
                <a16:creationId xmlns:a16="http://schemas.microsoft.com/office/drawing/2014/main" id="{064E771F-2833-D7A8-474D-971E3EFAD4B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04048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46" name="Pladsholder til billede 5">
            <a:extLst>
              <a:ext uri="{FF2B5EF4-FFF2-40B4-BE49-F238E27FC236}">
                <a16:creationId xmlns:a16="http://schemas.microsoft.com/office/drawing/2014/main" id="{55A0913D-6450-E057-A1B9-467BAE964666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7020272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7" name="Pladsholder til tekst 3">
            <a:extLst>
              <a:ext uri="{FF2B5EF4-FFF2-40B4-BE49-F238E27FC236}">
                <a16:creationId xmlns:a16="http://schemas.microsoft.com/office/drawing/2014/main" id="{E9A712D1-8090-90E2-5EDD-73545C2ED9E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20272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48" name="Pladsholder til tekst 3">
            <a:extLst>
              <a:ext uri="{FF2B5EF4-FFF2-40B4-BE49-F238E27FC236}">
                <a16:creationId xmlns:a16="http://schemas.microsoft.com/office/drawing/2014/main" id="{56D11550-8BF7-6A1C-BCDF-73DEB114561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20272" y="1832801"/>
            <a:ext cx="1204528" cy="660558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9" name="Pladsholder til tekst 3">
            <a:extLst>
              <a:ext uri="{FF2B5EF4-FFF2-40B4-BE49-F238E27FC236}">
                <a16:creationId xmlns:a16="http://schemas.microsoft.com/office/drawing/2014/main" id="{17158A51-3540-2BEE-C30F-6B8CDD92F21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20272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50" name="Pladsholder til billede 5">
            <a:extLst>
              <a:ext uri="{FF2B5EF4-FFF2-40B4-BE49-F238E27FC236}">
                <a16:creationId xmlns:a16="http://schemas.microsoft.com/office/drawing/2014/main" id="{B7280D40-4DBE-58C9-F982-D5EB8480883F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7020272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51" name="Pladsholder til tekst 3">
            <a:extLst>
              <a:ext uri="{FF2B5EF4-FFF2-40B4-BE49-F238E27FC236}">
                <a16:creationId xmlns:a16="http://schemas.microsoft.com/office/drawing/2014/main" id="{C66A282C-E1EF-CD39-FF37-01DC8A0ED52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020272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52" name="Pladsholder til tekst 3">
            <a:extLst>
              <a:ext uri="{FF2B5EF4-FFF2-40B4-BE49-F238E27FC236}">
                <a16:creationId xmlns:a16="http://schemas.microsoft.com/office/drawing/2014/main" id="{6B26AE57-DF32-3B12-88AA-D432FA981EF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020272" y="3926301"/>
            <a:ext cx="1204528" cy="660558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3" name="Pladsholder til tekst 3">
            <a:extLst>
              <a:ext uri="{FF2B5EF4-FFF2-40B4-BE49-F238E27FC236}">
                <a16:creationId xmlns:a16="http://schemas.microsoft.com/office/drawing/2014/main" id="{70A575D0-4A19-2707-2E57-1C528C7BD75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020272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</p:spTree>
    <p:extLst>
      <p:ext uri="{BB962C8B-B14F-4D97-AF65-F5344CB8AC3E}">
        <p14:creationId xmlns:p14="http://schemas.microsoft.com/office/powerpoint/2010/main" val="18223030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sl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044" y="2175706"/>
            <a:ext cx="6119911" cy="792088"/>
          </a:xfrm>
        </p:spPr>
        <p:txBody>
          <a:bodyPr anchor="ctr"/>
          <a:lstStyle>
            <a:lvl1pPr algn="ct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titeltypografien </a:t>
            </a:r>
            <a:br>
              <a:rPr lang="da-DK" dirty="0"/>
            </a:br>
            <a:r>
              <a:rPr lang="da-DK" dirty="0"/>
              <a:t>i masteren</a:t>
            </a:r>
            <a:endParaRPr lang="en-GB" dirty="0"/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88E82764-40A9-FF34-977C-F956EE92FD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4646550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solidFill>
            <a:srgbClr val="111111">
              <a:alpha val="1000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1419623"/>
            <a:ext cx="5904656" cy="1152128"/>
          </a:xfrm>
        </p:spPr>
        <p:txBody>
          <a:bodyPr anchor="b"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07704" y="2715766"/>
            <a:ext cx="5328592" cy="1152128"/>
          </a:xfrm>
        </p:spPr>
        <p:txBody>
          <a:bodyPr rIns="0" anchor="t"/>
          <a:lstStyle>
            <a:lvl1pPr marL="0" indent="0" algn="ctr">
              <a:buNone/>
              <a:defRPr sz="1000" kern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7075701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p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35BA2296-979E-3FB0-09F8-0AD56B4FF9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822" r="3939" b="5345"/>
          <a:stretch/>
        </p:blipFill>
        <p:spPr>
          <a:xfrm>
            <a:off x="2555776" y="788063"/>
            <a:ext cx="6408837" cy="4355437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52326" y="931985"/>
            <a:ext cx="4744424" cy="3024319"/>
          </a:xfrm>
          <a:prstGeom prst="roundRect">
            <a:avLst>
              <a:gd name="adj" fmla="val 2571"/>
            </a:avLst>
          </a:pr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068092"/>
            <a:ext cx="2088232" cy="1152127"/>
          </a:xfrm>
        </p:spPr>
        <p:txBody>
          <a:bodyPr anchor="t"/>
          <a:lstStyle>
            <a:lvl1pPr algn="l">
              <a:defRPr sz="220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600" y="1635646"/>
            <a:ext cx="2088232" cy="360437"/>
          </a:xfrm>
        </p:spPr>
        <p:txBody>
          <a:bodyPr rIns="0" anchor="b"/>
          <a:lstStyle>
            <a:lvl1pPr marL="0" indent="0" algn="l">
              <a:buNone/>
              <a:defRPr sz="900" b="0" i="0" kern="0" cap="all" baseline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3426192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990C8EEF-CE7A-51CE-1C18-940BF683D7EE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l="6864" r="1466" b="1287"/>
          <a:stretch/>
        </p:blipFill>
        <p:spPr>
          <a:xfrm>
            <a:off x="2411760" y="843558"/>
            <a:ext cx="6732240" cy="4299942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52326" y="968122"/>
            <a:ext cx="4744424" cy="2988182"/>
          </a:xfrm>
          <a:prstGeom prst="roundRect">
            <a:avLst>
              <a:gd name="adj" fmla="val 2613"/>
            </a:avLst>
          </a:pr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068092"/>
            <a:ext cx="2088232" cy="1152127"/>
          </a:xfrm>
        </p:spPr>
        <p:txBody>
          <a:bodyPr anchor="t"/>
          <a:lstStyle>
            <a:lvl1pPr algn="l">
              <a:defRPr sz="220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600" y="1635646"/>
            <a:ext cx="2088232" cy="360437"/>
          </a:xfrm>
        </p:spPr>
        <p:txBody>
          <a:bodyPr rIns="0" anchor="b"/>
          <a:lstStyle>
            <a:lvl1pPr marL="0" indent="0" algn="l">
              <a:buNone/>
              <a:defRPr lang="da-DK" sz="900" b="0" i="0" kern="0" cap="all" baseline="0" smtClean="0">
                <a:solidFill>
                  <a:srgbClr val="878787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96533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+ tekst + billede (højre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C86AF5-BCB6-56E9-8009-A359126127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09" y="555626"/>
            <a:ext cx="3959672" cy="64797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tekst 3">
            <a:extLst>
              <a:ext uri="{FF2B5EF4-FFF2-40B4-BE49-F238E27FC236}">
                <a16:creationId xmlns:a16="http://schemas.microsoft.com/office/drawing/2014/main" id="{451259E5-F966-803E-DB59-D6AC5DFEB0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8309" y="1419221"/>
            <a:ext cx="3671636" cy="3168652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tekst 5">
            <a:extLst>
              <a:ext uri="{FF2B5EF4-FFF2-40B4-BE49-F238E27FC236}">
                <a16:creationId xmlns:a16="http://schemas.microsoft.com/office/drawing/2014/main" id="{4FB3AAAC-A81B-B7EC-636B-89BFB535742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8309" y="339727"/>
            <a:ext cx="4103690" cy="144466"/>
          </a:xfrm>
        </p:spPr>
        <p:txBody>
          <a:bodyPr lIns="14401" rIns="0"/>
          <a:lstStyle>
            <a:lvl1pPr marL="171450" indent="-171450">
              <a:buNone/>
              <a:defRPr sz="1000" cap="all">
                <a:solidFill>
                  <a:srgbClr val="878787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billede 5">
            <a:extLst>
              <a:ext uri="{FF2B5EF4-FFF2-40B4-BE49-F238E27FC236}">
                <a16:creationId xmlns:a16="http://schemas.microsoft.com/office/drawing/2014/main" id="{FA8E6945-B663-A8D1-72D2-9DFF4612C01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572000" y="0"/>
            <a:ext cx="4572000" cy="5143499"/>
          </a:xfrm>
        </p:spPr>
        <p:txBody>
          <a:bodyPr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28240789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ph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E5159541-E76D-3FB8-C96E-91B4E9E95D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6216" y="484188"/>
            <a:ext cx="4180683" cy="4659312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21251" y="541909"/>
            <a:ext cx="1895474" cy="4094608"/>
          </a:xfrm>
          <a:prstGeom prst="roundRect">
            <a:avLst>
              <a:gd name="adj" fmla="val 3616"/>
            </a:avLst>
          </a:pr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068092"/>
            <a:ext cx="2088232" cy="1152127"/>
          </a:xfrm>
        </p:spPr>
        <p:txBody>
          <a:bodyPr anchor="t"/>
          <a:lstStyle>
            <a:lvl1pPr algn="l">
              <a:defRPr sz="220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600" y="1635646"/>
            <a:ext cx="2088232" cy="360437"/>
          </a:xfrm>
        </p:spPr>
        <p:txBody>
          <a:bodyPr rIns="0" anchor="b"/>
          <a:lstStyle>
            <a:lvl1pPr marL="0" indent="0" algn="l">
              <a:buNone/>
              <a:defRPr lang="da-DK" sz="900" b="0" i="0" kern="0" cap="all" baseline="0" smtClean="0">
                <a:solidFill>
                  <a:srgbClr val="878787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3221839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A7503E-2469-3E05-3EA0-4DF2EED4D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635744"/>
            <a:ext cx="6552728" cy="129604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3" name="Pladsholder til tekst 3">
            <a:extLst>
              <a:ext uri="{FF2B5EF4-FFF2-40B4-BE49-F238E27FC236}">
                <a16:creationId xmlns:a16="http://schemas.microsoft.com/office/drawing/2014/main" id="{F479E89F-175C-C02F-72CE-0AE3ABC839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680" y="2931790"/>
            <a:ext cx="6552728" cy="216024"/>
          </a:xfrm>
        </p:spPr>
        <p:txBody>
          <a:bodyPr rIns="0" anchor="t"/>
          <a:lstStyle>
            <a:lvl1pPr marL="0" indent="0" algn="l">
              <a:buNone/>
              <a:defRPr sz="1000" kern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9305FE54-DDF6-0A14-2408-33976177F0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576" y="1332632"/>
            <a:ext cx="683537" cy="50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026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ttende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5">
            <a:extLst>
              <a:ext uri="{FF2B5EF4-FFF2-40B4-BE49-F238E27FC236}">
                <a16:creationId xmlns:a16="http://schemas.microsoft.com/office/drawing/2014/main" id="{21388F4B-459C-62E7-B17F-7FDB3EC404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5143499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263" y="1419225"/>
            <a:ext cx="2880121" cy="216421"/>
          </a:xfrm>
        </p:spPr>
        <p:txBody>
          <a:bodyPr/>
          <a:lstStyle>
            <a:lvl1pPr marL="0" indent="0">
              <a:buNone/>
              <a:defRPr sz="900" b="1" i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AA27B9A2-5D4D-7109-EA87-D243A871B7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44FB3C53-B6B9-8DE9-14A0-F134E791ED7E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5148263" y="1635646"/>
            <a:ext cx="1188000" cy="1188000"/>
          </a:xfrm>
          <a:solidFill>
            <a:schemeClr val="bg2"/>
          </a:solidFill>
        </p:spPr>
        <p:txBody>
          <a:bodyPr lIns="144000" tIns="72000" rIns="144000" bIns="72000" anchor="ctr"/>
          <a:lstStyle>
            <a:lvl1pPr marL="0" indent="0" algn="ctr">
              <a:buNone/>
              <a:defRPr sz="800" b="0" i="0">
                <a:latin typeface="Neue Haas Grotesk Text Pro" panose="020B0504020202020204" pitchFamily="34" charset="77"/>
              </a:defRPr>
            </a:lvl1pPr>
            <a:lvl2pPr marL="72000" indent="0" algn="ctr">
              <a:buNone/>
              <a:defRPr sz="700" b="0" i="0">
                <a:latin typeface="Helvetica" pitchFamily="2" charset="0"/>
              </a:defRPr>
            </a:lvl2pPr>
            <a:lvl3pPr marL="252000" indent="0" algn="ctr">
              <a:buNone/>
              <a:defRPr sz="600" b="0" i="0">
                <a:latin typeface="Helvetica" pitchFamily="2" charset="0"/>
              </a:defRPr>
            </a:lvl3pPr>
            <a:lvl4pPr marL="378000" indent="0" algn="ctr">
              <a:buFont typeface="Arial" panose="020B0604020202020204" pitchFamily="34" charset="0"/>
              <a:buNone/>
              <a:defRPr sz="700" b="0" i="0">
                <a:latin typeface="Helvetica" pitchFamily="2" charset="0"/>
              </a:defRPr>
            </a:lvl4pPr>
            <a:lvl5pPr marL="252000" indent="0" algn="ctr">
              <a:buNone/>
              <a:defRPr sz="600" b="0" i="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8">
            <a:extLst>
              <a:ext uri="{FF2B5EF4-FFF2-40B4-BE49-F238E27FC236}">
                <a16:creationId xmlns:a16="http://schemas.microsoft.com/office/drawing/2014/main" id="{3D9F1629-6815-2D36-E116-E5D22010D8C2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5148263" y="2975896"/>
            <a:ext cx="1188000" cy="1188000"/>
          </a:xfrm>
          <a:solidFill>
            <a:schemeClr val="bg2"/>
          </a:solidFill>
        </p:spPr>
        <p:txBody>
          <a:bodyPr lIns="144000" tIns="72000" rIns="144000" bIns="72000" anchor="ctr"/>
          <a:lstStyle>
            <a:lvl1pPr marL="0" indent="0" algn="ctr">
              <a:buNone/>
              <a:defRPr sz="800" b="0" i="0">
                <a:latin typeface="Neue Haas Grotesk Text Pro" panose="020B0504020202020204" pitchFamily="34" charset="77"/>
              </a:defRPr>
            </a:lvl1pPr>
            <a:lvl2pPr marL="72000" indent="0" algn="ctr">
              <a:buNone/>
              <a:defRPr sz="700" b="0" i="0">
                <a:latin typeface="Helvetica" pitchFamily="2" charset="0"/>
              </a:defRPr>
            </a:lvl2pPr>
            <a:lvl3pPr marL="252000" indent="0" algn="ctr">
              <a:buNone/>
              <a:defRPr sz="600" b="0" i="0">
                <a:latin typeface="Helvetica" pitchFamily="2" charset="0"/>
              </a:defRPr>
            </a:lvl3pPr>
            <a:lvl4pPr marL="378000" indent="0" algn="ctr">
              <a:buFont typeface="Arial" panose="020B0604020202020204" pitchFamily="34" charset="0"/>
              <a:buNone/>
              <a:defRPr sz="700" b="0" i="0">
                <a:latin typeface="Helvetica" pitchFamily="2" charset="0"/>
              </a:defRPr>
            </a:lvl4pPr>
            <a:lvl5pPr marL="252000" indent="0" algn="ctr">
              <a:buNone/>
              <a:defRPr sz="600" b="0" i="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tekst 8">
            <a:extLst>
              <a:ext uri="{FF2B5EF4-FFF2-40B4-BE49-F238E27FC236}">
                <a16:creationId xmlns:a16="http://schemas.microsoft.com/office/drawing/2014/main" id="{51D22C36-A4AD-B530-07AC-5C2F4E49745E}"/>
              </a:ext>
            </a:extLst>
          </p:cNvPr>
          <p:cNvSpPr>
            <a:spLocks noGrp="1" noChangeAspect="1"/>
          </p:cNvSpPr>
          <p:nvPr>
            <p:ph type="body" sz="quarter" idx="21"/>
          </p:nvPr>
        </p:nvSpPr>
        <p:spPr>
          <a:xfrm>
            <a:off x="6516216" y="1635646"/>
            <a:ext cx="1188000" cy="2528250"/>
          </a:xfrm>
          <a:solidFill>
            <a:schemeClr val="bg2"/>
          </a:solidFill>
        </p:spPr>
        <p:txBody>
          <a:bodyPr lIns="144000" tIns="72000" rIns="144000" bIns="72000" anchor="ctr"/>
          <a:lstStyle>
            <a:lvl1pPr marL="0" indent="0" algn="ctr">
              <a:buNone/>
              <a:defRPr sz="800" b="0" i="0">
                <a:latin typeface="Neue Haas Grotesk Text Pro" panose="020B0504020202020204" pitchFamily="34" charset="77"/>
              </a:defRPr>
            </a:lvl1pPr>
            <a:lvl2pPr marL="72000" indent="0" algn="ctr">
              <a:buNone/>
              <a:defRPr sz="700" b="0" i="0">
                <a:latin typeface="Helvetica" pitchFamily="2" charset="0"/>
              </a:defRPr>
            </a:lvl2pPr>
            <a:lvl3pPr marL="252000" indent="0" algn="ctr">
              <a:buNone/>
              <a:defRPr sz="600" b="0" i="0">
                <a:latin typeface="Helvetica" pitchFamily="2" charset="0"/>
              </a:defRPr>
            </a:lvl3pPr>
            <a:lvl4pPr marL="378000" indent="0" algn="ctr">
              <a:buFont typeface="Arial" panose="020B0604020202020204" pitchFamily="34" charset="0"/>
              <a:buNone/>
              <a:defRPr sz="700" b="0" i="0">
                <a:latin typeface="Helvetica" pitchFamily="2" charset="0"/>
              </a:defRPr>
            </a:lvl4pPr>
            <a:lvl5pPr marL="252000" indent="0" algn="ctr">
              <a:buNone/>
              <a:defRPr sz="600" b="0" i="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813450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2025"/>
              </a:lnSpc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8DAC-5E6C-4D88-859D-93A0747E8277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35F4-D8D1-40DD-8C02-7CB6E5C72073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2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+ tekst + bille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955391-64AC-C146-F56A-55D0259D42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09" y="555626"/>
            <a:ext cx="3959672" cy="64797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tekst 3">
            <a:extLst>
              <a:ext uri="{FF2B5EF4-FFF2-40B4-BE49-F238E27FC236}">
                <a16:creationId xmlns:a16="http://schemas.microsoft.com/office/drawing/2014/main" id="{C5694EAA-BB4F-9923-B75C-DAC12816347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8309" y="1419221"/>
            <a:ext cx="3671636" cy="3168652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tekst 5">
            <a:extLst>
              <a:ext uri="{FF2B5EF4-FFF2-40B4-BE49-F238E27FC236}">
                <a16:creationId xmlns:a16="http://schemas.microsoft.com/office/drawing/2014/main" id="{B94907BD-A5A5-8D84-4DEA-5511B6E361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8309" y="339727"/>
            <a:ext cx="4103690" cy="144466"/>
          </a:xfrm>
        </p:spPr>
        <p:txBody>
          <a:bodyPr lIns="14401" rIns="0"/>
          <a:lstStyle>
            <a:lvl1pPr marL="171450" indent="-171450">
              <a:buNone/>
              <a:defRPr sz="1000" cap="all">
                <a:solidFill>
                  <a:srgbClr val="878787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billede 5">
            <a:extLst>
              <a:ext uri="{FF2B5EF4-FFF2-40B4-BE49-F238E27FC236}">
                <a16:creationId xmlns:a16="http://schemas.microsoft.com/office/drawing/2014/main" id="{B4DE3C68-7D61-D5CB-EE86-267374C1A6D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572000" y="555626"/>
            <a:ext cx="4103690" cy="4032247"/>
          </a:xfrm>
        </p:spPr>
        <p:txBody>
          <a:bodyPr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412691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verskrift + tekst + billede (venstre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5">
            <a:extLst>
              <a:ext uri="{FF2B5EF4-FFF2-40B4-BE49-F238E27FC236}">
                <a16:creationId xmlns:a16="http://schemas.microsoft.com/office/drawing/2014/main" id="{5288B9CD-6341-483F-6653-FE2F2F478DC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4572000" cy="5143499"/>
          </a:xfrm>
        </p:spPr>
        <p:txBody>
          <a:bodyPr anchorCtr="1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1F7E1F1C-538F-F129-0562-2CBB70D48E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48264" y="555626"/>
            <a:ext cx="3527426" cy="64797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AC767D3-8761-3CF1-09B6-9B8B3EB30CB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48264" y="1419221"/>
            <a:ext cx="3527426" cy="3168652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5">
            <a:extLst>
              <a:ext uri="{FF2B5EF4-FFF2-40B4-BE49-F238E27FC236}">
                <a16:creationId xmlns:a16="http://schemas.microsoft.com/office/drawing/2014/main" id="{870B08AE-2380-79CB-9D29-12AADD1C90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48273" y="339727"/>
            <a:ext cx="3528175" cy="144466"/>
          </a:xfrm>
        </p:spPr>
        <p:txBody>
          <a:bodyPr lIns="14401" rIns="0"/>
          <a:lstStyle>
            <a:lvl1pPr marL="171450" indent="-171450">
              <a:buNone/>
              <a:defRPr sz="1000" cap="all">
                <a:solidFill>
                  <a:srgbClr val="878787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6">
            <a:extLst>
              <a:ext uri="{FF2B5EF4-FFF2-40B4-BE49-F238E27FC236}">
                <a16:creationId xmlns:a16="http://schemas.microsoft.com/office/drawing/2014/main" id="{010EEEE7-0AB2-6EBA-ACFA-DA09455D439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6107" y="4728636"/>
            <a:ext cx="219602" cy="21960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68057E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F262754-E551-BBF7-2815-8E13B8ED9AB7}"/>
              </a:ext>
            </a:extLst>
          </p:cNvPr>
          <p:cNvSpPr txBox="1"/>
          <p:nvPr/>
        </p:nvSpPr>
        <p:spPr>
          <a:xfrm>
            <a:off x="-383243" y="36105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900" b="0" i="0" u="none" strike="noStrike" kern="1200" cap="none" spc="0" baseline="0">
              <a:solidFill>
                <a:srgbClr val="111111"/>
              </a:solidFill>
              <a:uFillTx/>
              <a:latin typeface="Source Sans Pro Light" pitchFamily="3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662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FBC6E585-27C7-F041-9ADC-025EAAC63D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09" y="555626"/>
            <a:ext cx="8207370" cy="64797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da-DK"/>
              <a:t>Lorem ipsum dolor</a:t>
            </a:r>
            <a:br>
              <a:rPr lang="da-DK"/>
            </a:br>
            <a:r>
              <a:rPr lang="da-DK"/>
              <a:t>lorem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F2CCA49-2EAF-3064-84CD-454BA87688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8309" y="1419221"/>
            <a:ext cx="8207370" cy="316865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91440" bIns="0" anchor="t" anchorCtr="0" compatLnSpc="1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 </a:t>
            </a:r>
          </a:p>
          <a:p>
            <a:pPr lvl="3"/>
            <a:r>
              <a:rPr lang="da-DK"/>
              <a:t>Fjerde niveau</a:t>
            </a:r>
          </a:p>
        </p:txBody>
      </p:sp>
      <p:pic>
        <p:nvPicPr>
          <p:cNvPr id="4" name="Billede 4">
            <a:extLst>
              <a:ext uri="{FF2B5EF4-FFF2-40B4-BE49-F238E27FC236}">
                <a16:creationId xmlns:a16="http://schemas.microsoft.com/office/drawing/2014/main" id="{1614CF40-0D2E-40A0-6B42-18ED9A976566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87177" y="4728664"/>
            <a:ext cx="219574" cy="21957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marL="0" marR="0" lvl="0" indent="0" algn="l" defTabSz="457200" rtl="0" fontAlgn="auto" hangingPunct="1">
        <a:lnSpc>
          <a:spcPct val="80000"/>
        </a:lnSpc>
        <a:spcBef>
          <a:spcPts val="0"/>
        </a:spcBef>
        <a:spcAft>
          <a:spcPts val="0"/>
        </a:spcAft>
        <a:buNone/>
        <a:tabLst/>
        <a:defRPr lang="da-DK" sz="2400" b="1" i="0" u="none" strike="noStrike" kern="0" cap="none" spc="0" baseline="0">
          <a:solidFill>
            <a:srgbClr val="111111"/>
          </a:solidFill>
          <a:uFillTx/>
          <a:latin typeface="Neue Haas Grotesk Text Pro" pitchFamily="34"/>
          <a:cs typeface="Arial"/>
        </a:defRPr>
      </a:lvl1pPr>
    </p:titleStyle>
    <p:bodyStyle>
      <a:lvl1pPr marL="251999" marR="0" lvl="0" indent="-251999" algn="l" defTabSz="457200" rtl="0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EB052F"/>
        </a:buClr>
        <a:buSzPct val="100000"/>
        <a:buFont typeface="Wingdings" pitchFamily="2"/>
        <a:buChar char="§"/>
        <a:tabLst/>
        <a:defRPr lang="da-DK" sz="1400" b="0" i="0" u="none" strike="noStrike" kern="0" cap="none" spc="0" baseline="0">
          <a:solidFill>
            <a:srgbClr val="111111"/>
          </a:solidFill>
          <a:uFillTx/>
          <a:latin typeface="Neue Haas Grotesk Text Pro" pitchFamily="34"/>
          <a:cs typeface="Arial"/>
        </a:defRPr>
      </a:lvl1pPr>
      <a:lvl2pPr marL="251999" marR="0" lvl="1" indent="-179999" algn="l" defTabSz="457200" rtl="0" fontAlgn="auto" hangingPunct="1">
        <a:lnSpc>
          <a:spcPct val="100000"/>
        </a:lnSpc>
        <a:spcBef>
          <a:spcPts val="300"/>
        </a:spcBef>
        <a:spcAft>
          <a:spcPts val="300"/>
        </a:spcAft>
        <a:buClr>
          <a:srgbClr val="EB052F"/>
        </a:buClr>
        <a:buSzPct val="100000"/>
        <a:buFont typeface="Wingdings" pitchFamily="2"/>
        <a:buChar char="§"/>
        <a:tabLst/>
        <a:defRPr lang="da-DK" sz="1100" b="0" i="0" u="none" strike="noStrike" kern="0" cap="none" spc="0" baseline="0">
          <a:solidFill>
            <a:srgbClr val="111111"/>
          </a:solidFill>
          <a:uFillTx/>
          <a:latin typeface="Neue Haas Grotesk Text Pro" pitchFamily="34"/>
          <a:cs typeface="Arial"/>
        </a:defRPr>
      </a:lvl2pPr>
      <a:lvl3pPr marL="431999" marR="0" lvl="2" indent="-179999" algn="l" defTabSz="457200" rtl="0" fontAlgn="auto" hangingPunct="1">
        <a:lnSpc>
          <a:spcPct val="100000"/>
        </a:lnSpc>
        <a:spcBef>
          <a:spcPts val="0"/>
        </a:spcBef>
        <a:spcAft>
          <a:spcPts val="300"/>
        </a:spcAft>
        <a:buClr>
          <a:srgbClr val="EB052F"/>
        </a:buClr>
        <a:buSzPct val="100000"/>
        <a:buFont typeface="Wingdings" pitchFamily="2"/>
        <a:buChar char="§"/>
        <a:tabLst/>
        <a:defRPr lang="da-DK" sz="1000" b="0" i="0" u="none" strike="noStrike" kern="0" cap="none" spc="0" baseline="0">
          <a:solidFill>
            <a:srgbClr val="111111"/>
          </a:solidFill>
          <a:uFillTx/>
          <a:latin typeface="Neue Haas Grotesk Text Pro" pitchFamily="34"/>
        </a:defRPr>
      </a:lvl3pPr>
      <a:lvl4pPr marL="251999" marR="0" lvl="3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1000" b="0" i="0" u="none" strike="noStrike" kern="0" cap="none" spc="0" baseline="0">
          <a:solidFill>
            <a:srgbClr val="111111"/>
          </a:solidFill>
          <a:uFillTx/>
          <a:latin typeface="Neue Haas Grotesk Text Pro" pitchFamily="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8313" y="555625"/>
            <a:ext cx="8207375" cy="6479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a-DK" noProof="0" dirty="0" err="1"/>
              <a:t>Lorem</a:t>
            </a:r>
            <a:r>
              <a:rPr lang="da-DK" noProof="0" dirty="0"/>
              <a:t> </a:t>
            </a:r>
            <a:r>
              <a:rPr lang="da-DK" noProof="0" dirty="0" err="1"/>
              <a:t>ipsum</a:t>
            </a:r>
            <a:r>
              <a:rPr lang="da-DK" noProof="0" dirty="0"/>
              <a:t> </a:t>
            </a:r>
            <a:r>
              <a:rPr lang="da-DK" noProof="0" dirty="0" err="1"/>
              <a:t>dolor</a:t>
            </a:r>
            <a:br>
              <a:rPr lang="da-DK" noProof="0" dirty="0"/>
            </a:br>
            <a:r>
              <a:rPr lang="da-DK" noProof="0" dirty="0" err="1"/>
              <a:t>lorem</a:t>
            </a:r>
            <a:endParaRPr lang="da-DK" noProof="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BDB83AA-26AC-624A-BEA8-DE70D09AD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1419225"/>
            <a:ext cx="8207375" cy="316865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 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1B46BE0-2749-43F6-F1C5-7A80EC23DDD4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87181" y="4728661"/>
            <a:ext cx="219577" cy="21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5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</p:sldLayoutIdLst>
  <p:hf hdr="0" ftr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da-DK" sz="2400" b="1" i="0" kern="0" spc="0" baseline="0" noProof="0" dirty="0">
          <a:solidFill>
            <a:schemeClr val="tx1"/>
          </a:solidFill>
          <a:latin typeface="Neue Haas Grotesk Text Pro" panose="020B0504020202020204" pitchFamily="34" charset="77"/>
          <a:ea typeface="+mj-ea"/>
          <a:cs typeface="Arial"/>
        </a:defRPr>
      </a:lvl1pPr>
    </p:titleStyle>
    <p:bodyStyle>
      <a:lvl1pPr marL="252000" indent="-252000" algn="l" defTabSz="457200" rtl="0" eaLnBrk="1" latinLnBrk="0" hangingPunct="1">
        <a:spcBef>
          <a:spcPts val="300"/>
        </a:spcBef>
        <a:spcAft>
          <a:spcPts val="600"/>
        </a:spcAft>
        <a:buClr>
          <a:srgbClr val="EB052F"/>
        </a:buClr>
        <a:buFont typeface="Wingdings" pitchFamily="2" charset="2"/>
        <a:buChar char="§"/>
        <a:defRPr lang="da-DK" sz="1400" b="0" i="0" kern="0" baseline="0" dirty="0">
          <a:solidFill>
            <a:schemeClr val="tx1"/>
          </a:solidFill>
          <a:latin typeface="Neue Haas Grotesk Text Pro" panose="020B0504020202020204" pitchFamily="34" charset="77"/>
          <a:ea typeface="+mn-ea"/>
          <a:cs typeface="Arial"/>
        </a:defRPr>
      </a:lvl1pPr>
      <a:lvl2pPr marL="252000" indent="-180000" algn="l" defTabSz="457200" rtl="0" eaLnBrk="1" latinLnBrk="0" hangingPunct="1">
        <a:spcBef>
          <a:spcPts val="300"/>
        </a:spcBef>
        <a:spcAft>
          <a:spcPts val="300"/>
        </a:spcAft>
        <a:buClr>
          <a:srgbClr val="EB052F"/>
        </a:buClr>
        <a:buFont typeface="Wingdings" pitchFamily="2" charset="2"/>
        <a:buChar char="§"/>
        <a:defRPr lang="da-DK" sz="1100" b="0" i="0" kern="0" dirty="0" smtClean="0">
          <a:solidFill>
            <a:schemeClr val="tx1"/>
          </a:solidFill>
          <a:latin typeface="Neue Haas Grotesk Text Pro" panose="020B0504020202020204" pitchFamily="34" charset="77"/>
          <a:ea typeface="+mn-ea"/>
          <a:cs typeface="Arial"/>
        </a:defRPr>
      </a:lvl2pPr>
      <a:lvl3pPr marL="432000" marR="0" indent="-18000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EB052F"/>
        </a:buClr>
        <a:buSzTx/>
        <a:buFont typeface="Wingdings" pitchFamily="2" charset="2"/>
        <a:buChar char="§"/>
        <a:tabLst/>
        <a:defRPr lang="da-DK" sz="1000" b="0" i="0" kern="0" dirty="0">
          <a:solidFill>
            <a:schemeClr val="tx1"/>
          </a:solidFill>
          <a:latin typeface="Neue Haas Grotesk Text Pro" panose="020B0504020202020204" pitchFamily="34" charset="77"/>
          <a:ea typeface="+mn-ea"/>
          <a:cs typeface="+mn-cs"/>
        </a:defRPr>
      </a:lvl3pPr>
      <a:lvl4pPr marL="252000" indent="0" algn="l" defTabSz="457200" rtl="0" eaLnBrk="1" latinLnBrk="0" hangingPunct="1">
        <a:spcBef>
          <a:spcPts val="0"/>
        </a:spcBef>
        <a:buFont typeface="CambriaMath"/>
        <a:buNone/>
        <a:defRPr sz="1000" b="0" i="0" kern="0">
          <a:solidFill>
            <a:schemeClr val="tx1"/>
          </a:solidFill>
          <a:latin typeface="Neue Haas Grotesk Text Pro" panose="020B0504020202020204" pitchFamily="34" charset="77"/>
          <a:ea typeface="+mn-ea"/>
          <a:cs typeface="+mn-cs"/>
        </a:defRPr>
      </a:lvl4pPr>
      <a:lvl5pPr marL="378000" indent="-126000" algn="l" defTabSz="457200" rtl="0" eaLnBrk="1" latinLnBrk="0" hangingPunct="1">
        <a:spcBef>
          <a:spcPts val="0"/>
        </a:spcBef>
        <a:buFont typeface="CambriaMath"/>
        <a:buChar char="⎯"/>
        <a:defRPr sz="900" b="0" i="0" kern="1200">
          <a:solidFill>
            <a:schemeClr val="tx1"/>
          </a:solidFill>
          <a:latin typeface="Source Sans Pro Light" panose="020B0403030403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5">
          <p15:clr>
            <a:srgbClr val="F26B43"/>
          </p15:clr>
        </p15:guide>
        <p15:guide id="2" orient="horz" pos="2890">
          <p15:clr>
            <a:srgbClr val="F26B43"/>
          </p15:clr>
        </p15:guide>
        <p15:guide id="3" orient="horz" pos="169">
          <p15:clr>
            <a:srgbClr val="F26B43"/>
          </p15:clr>
        </p15:guide>
        <p15:guide id="4" pos="5465">
          <p15:clr>
            <a:srgbClr val="F26B43"/>
          </p15:clr>
        </p15:guide>
        <p15:guide id="7" pos="2880">
          <p15:clr>
            <a:srgbClr val="F26B43"/>
          </p15:clr>
        </p15:guide>
        <p15:guide id="8" orient="horz" pos="894">
          <p15:clr>
            <a:srgbClr val="F26B43"/>
          </p15:clr>
        </p15:guide>
        <p15:guide id="9" orient="horz" pos="1620">
          <p15:clr>
            <a:srgbClr val="F26B43"/>
          </p15:clr>
        </p15:guide>
        <p15:guide id="10" orient="horz" pos="3117">
          <p15:clr>
            <a:srgbClr val="F26B43"/>
          </p15:clr>
        </p15:guide>
        <p15:guide id="11" orient="horz" pos="350">
          <p15:clr>
            <a:srgbClr val="F26B43"/>
          </p15:clr>
        </p15:guide>
        <p15:guide id="12" pos="113">
          <p15:clr>
            <a:srgbClr val="F26B43"/>
          </p15:clr>
        </p15:guide>
        <p15:guide id="13" pos="5647">
          <p15:clr>
            <a:srgbClr val="F26B43"/>
          </p15:clr>
        </p15:guide>
        <p15:guide id="14" orient="horz" pos="123">
          <p15:clr>
            <a:srgbClr val="F26B43"/>
          </p15:clr>
        </p15:guide>
        <p15:guide id="15" orient="horz" pos="214">
          <p15:clr>
            <a:srgbClr val="F26B43"/>
          </p15:clr>
        </p15:guide>
        <p15:guide id="16" orient="horz" pos="305">
          <p15:clr>
            <a:srgbClr val="F26B43"/>
          </p15:clr>
        </p15:guide>
        <p15:guide id="17" pos="324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8313" y="555625"/>
            <a:ext cx="8207375" cy="6479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a-DK" noProof="0" dirty="0" err="1"/>
              <a:t>Lorem</a:t>
            </a:r>
            <a:r>
              <a:rPr lang="da-DK" noProof="0" dirty="0"/>
              <a:t> </a:t>
            </a:r>
            <a:r>
              <a:rPr lang="da-DK" noProof="0" dirty="0" err="1"/>
              <a:t>ipsum</a:t>
            </a:r>
            <a:r>
              <a:rPr lang="da-DK" noProof="0" dirty="0"/>
              <a:t> </a:t>
            </a:r>
            <a:r>
              <a:rPr lang="da-DK" noProof="0" dirty="0" err="1"/>
              <a:t>dolor</a:t>
            </a:r>
            <a:br>
              <a:rPr lang="da-DK" noProof="0" dirty="0"/>
            </a:br>
            <a:r>
              <a:rPr lang="da-DK" noProof="0" dirty="0" err="1"/>
              <a:t>lorem</a:t>
            </a:r>
            <a:endParaRPr lang="da-DK" noProof="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BDB83AA-26AC-624A-BEA8-DE70D09AD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1419225"/>
            <a:ext cx="8207375" cy="316865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1B46BE0-2749-43F6-F1C5-7A80EC23DDD4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187181" y="4728661"/>
            <a:ext cx="219577" cy="21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3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</p:sldLayoutIdLst>
  <p:hf hdr="0" ftr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da-DK" sz="2200" b="1" i="0" kern="0" spc="0" baseline="0" noProof="0" dirty="0">
          <a:solidFill>
            <a:schemeClr val="tx1"/>
          </a:solidFill>
          <a:latin typeface="Neue Haas Grotesk Text Pro" panose="020B0504020202020204" pitchFamily="34" charset="77"/>
          <a:ea typeface="+mj-ea"/>
          <a:cs typeface="Arial"/>
        </a:defRPr>
      </a:lvl1pPr>
    </p:titleStyle>
    <p:bodyStyle>
      <a:lvl1pPr marL="0" indent="-252000" algn="l" defTabSz="457200" rtl="0" eaLnBrk="1" latinLnBrk="0" hangingPunct="1">
        <a:spcBef>
          <a:spcPts val="300"/>
        </a:spcBef>
        <a:spcAft>
          <a:spcPts val="600"/>
        </a:spcAft>
        <a:buClr>
          <a:srgbClr val="EB052F"/>
        </a:buClr>
        <a:buFont typeface="Wingdings" pitchFamily="2" charset="2"/>
        <a:buChar char="§"/>
        <a:defRPr lang="da-DK" sz="1200" b="0" i="0" kern="0" baseline="0" dirty="0">
          <a:solidFill>
            <a:schemeClr val="tx1"/>
          </a:solidFill>
          <a:latin typeface="Neue Haas Grotesk Text Pro" panose="020B0504020202020204" pitchFamily="34" charset="77"/>
          <a:ea typeface="+mn-ea"/>
          <a:cs typeface="Arial"/>
        </a:defRPr>
      </a:lvl1pPr>
      <a:lvl2pPr marL="252000" indent="-180000" algn="l" defTabSz="457200" rtl="0" eaLnBrk="1" latinLnBrk="0" hangingPunct="1">
        <a:spcBef>
          <a:spcPts val="300"/>
        </a:spcBef>
        <a:spcAft>
          <a:spcPts val="300"/>
        </a:spcAft>
        <a:buClr>
          <a:srgbClr val="EB052F"/>
        </a:buClr>
        <a:buFont typeface="Wingdings" pitchFamily="2" charset="2"/>
        <a:buChar char="§"/>
        <a:defRPr lang="da-DK" sz="1000" b="0" i="0" kern="0" dirty="0" smtClean="0">
          <a:solidFill>
            <a:schemeClr val="tx1"/>
          </a:solidFill>
          <a:latin typeface="Neue Haas Grotesk Text Pro" panose="020B0504020202020204" pitchFamily="34" charset="77"/>
          <a:ea typeface="+mn-ea"/>
          <a:cs typeface="Arial"/>
        </a:defRPr>
      </a:lvl2pPr>
      <a:lvl3pPr marL="432000" marR="0" indent="-18000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EB052F"/>
        </a:buClr>
        <a:buSzTx/>
        <a:buFont typeface="Wingdings" pitchFamily="2" charset="2"/>
        <a:buChar char="§"/>
        <a:tabLst/>
        <a:defRPr lang="da-DK" sz="900" b="0" i="0" kern="0" dirty="0">
          <a:solidFill>
            <a:schemeClr val="tx1"/>
          </a:solidFill>
          <a:latin typeface="Neue Haas Grotesk Text Pro" panose="020B0504020202020204" pitchFamily="34" charset="77"/>
          <a:ea typeface="+mn-ea"/>
          <a:cs typeface="+mn-cs"/>
        </a:defRPr>
      </a:lvl3pPr>
      <a:lvl4pPr marL="252000" indent="0" algn="l" defTabSz="457200" rtl="0" eaLnBrk="1" latinLnBrk="0" hangingPunct="1">
        <a:spcBef>
          <a:spcPts val="0"/>
        </a:spcBef>
        <a:buFont typeface="CambriaMath"/>
        <a:buNone/>
        <a:defRPr sz="900" b="0" i="0" kern="0">
          <a:solidFill>
            <a:schemeClr val="tx1"/>
          </a:solidFill>
          <a:latin typeface="Neue Haas Grotesk Text Pro" panose="020B0504020202020204" pitchFamily="34" charset="77"/>
          <a:ea typeface="+mn-ea"/>
          <a:cs typeface="+mn-cs"/>
        </a:defRPr>
      </a:lvl4pPr>
      <a:lvl5pPr marL="378000" indent="-126000" algn="l" defTabSz="457200" rtl="0" eaLnBrk="1" latinLnBrk="0" hangingPunct="1">
        <a:spcBef>
          <a:spcPts val="0"/>
        </a:spcBef>
        <a:buFont typeface="CambriaMath"/>
        <a:buChar char="⎯"/>
        <a:defRPr sz="900" b="0" i="0" kern="1200">
          <a:solidFill>
            <a:schemeClr val="tx1"/>
          </a:solidFill>
          <a:latin typeface="Source Sans Pro Light" panose="020B0403030403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5">
          <p15:clr>
            <a:srgbClr val="F26B43"/>
          </p15:clr>
        </p15:guide>
        <p15:guide id="2" orient="horz" pos="2890">
          <p15:clr>
            <a:srgbClr val="F26B43"/>
          </p15:clr>
        </p15:guide>
        <p15:guide id="3" orient="horz" pos="169">
          <p15:clr>
            <a:srgbClr val="F26B43"/>
          </p15:clr>
        </p15:guide>
        <p15:guide id="4" pos="5465">
          <p15:clr>
            <a:srgbClr val="F26B43"/>
          </p15:clr>
        </p15:guide>
        <p15:guide id="7" pos="2880">
          <p15:clr>
            <a:srgbClr val="F26B43"/>
          </p15:clr>
        </p15:guide>
        <p15:guide id="8" orient="horz" pos="894">
          <p15:clr>
            <a:srgbClr val="F26B43"/>
          </p15:clr>
        </p15:guide>
        <p15:guide id="9" orient="horz" pos="1620">
          <p15:clr>
            <a:srgbClr val="F26B43"/>
          </p15:clr>
        </p15:guide>
        <p15:guide id="10" orient="horz" pos="3117">
          <p15:clr>
            <a:srgbClr val="F26B43"/>
          </p15:clr>
        </p15:guide>
        <p15:guide id="11" orient="horz" pos="350">
          <p15:clr>
            <a:srgbClr val="F26B43"/>
          </p15:clr>
        </p15:guide>
        <p15:guide id="12" pos="113">
          <p15:clr>
            <a:srgbClr val="F26B43"/>
          </p15:clr>
        </p15:guide>
        <p15:guide id="13" pos="5647">
          <p15:clr>
            <a:srgbClr val="F26B43"/>
          </p15:clr>
        </p15:guide>
        <p15:guide id="14" orient="horz" pos="123">
          <p15:clr>
            <a:srgbClr val="F26B43"/>
          </p15:clr>
        </p15:guide>
        <p15:guide id="15" orient="horz" pos="214">
          <p15:clr>
            <a:srgbClr val="F26B43"/>
          </p15:clr>
        </p15:guide>
        <p15:guide id="16" orient="horz" pos="305">
          <p15:clr>
            <a:srgbClr val="F26B43"/>
          </p15:clr>
        </p15:guide>
        <p15:guide id="17" pos="32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2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svg"/><Relationship Id="rId10" Type="http://schemas.openxmlformats.org/officeDocument/2006/relationships/image" Target="../media/image40.sv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9YoDzGgO5UO7F5V61vRfjqsF-0NdCCZIlpgs2fHHoYhUOUc3RVQwRVJWVTNESkI3QkMwMFZJOFU1SC4u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share-komm.kombit.dk/P122/Delte%20dokumenter/L%C3%B8ntilskud%20vejledning%20-%20Udstilling%20af%20data%20i%20LIS.pdf?d=wbf25e496c20346f1a7abe6f01fd8bc52" TargetMode="External"/><Relationship Id="rId1" Type="http://schemas.openxmlformats.org/officeDocument/2006/relationships/slideLayout" Target="../slideLayouts/slideLayout52.xml"/><Relationship Id="rId4" Type="http://schemas.openxmlformats.org/officeDocument/2006/relationships/hyperlink" Target="https://eflis.dk/kom-godt-i-gang/flis-dap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share-komm.kombit.dk/P122/Delte%20dokumenter/Forms/Vejledninger.aspx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share-komm.kombit.dk/P122/Delte%20dokumenter/Rolle%20p%C3%A5%20YR%20-%20YR-dataansvarlig.pdf?d=wa95333f26ac948c5846dd39adff39a67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444D74-214A-6054-2DA2-3BAE6A775E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8533" y="264919"/>
            <a:ext cx="4158279" cy="803044"/>
          </a:xfrm>
        </p:spPr>
        <p:txBody>
          <a:bodyPr>
            <a:spAutoFit/>
          </a:bodyPr>
          <a:lstStyle/>
          <a:p>
            <a:pPr lvl="0"/>
            <a:r>
              <a:rPr lang="da-DK"/>
              <a:t>Velkommen til YR-webinar</a:t>
            </a:r>
            <a:br>
              <a:rPr lang="da-DK"/>
            </a:br>
            <a:br>
              <a:rPr lang="da-DK"/>
            </a:br>
            <a:r>
              <a:rPr lang="da-DK" sz="2100"/>
              <a:t>Praktisk information</a:t>
            </a:r>
          </a:p>
        </p:txBody>
      </p:sp>
      <p:grpSp>
        <p:nvGrpSpPr>
          <p:cNvPr id="3" name="Gruppe 5">
            <a:extLst>
              <a:ext uri="{FF2B5EF4-FFF2-40B4-BE49-F238E27FC236}">
                <a16:creationId xmlns:a16="http://schemas.microsoft.com/office/drawing/2014/main" id="{C875E82A-3FFF-4AE0-3B77-3B690551C4E8}"/>
              </a:ext>
            </a:extLst>
          </p:cNvPr>
          <p:cNvGrpSpPr/>
          <p:nvPr/>
        </p:nvGrpSpPr>
        <p:grpSpPr>
          <a:xfrm>
            <a:off x="5524978" y="450470"/>
            <a:ext cx="2128522" cy="1693285"/>
            <a:chOff x="5524978" y="450470"/>
            <a:chExt cx="2128522" cy="1693285"/>
          </a:xfrm>
        </p:grpSpPr>
        <p:sp>
          <p:nvSpPr>
            <p:cNvPr id="4" name="Rektangel 24">
              <a:extLst>
                <a:ext uri="{FF2B5EF4-FFF2-40B4-BE49-F238E27FC236}">
                  <a16:creationId xmlns:a16="http://schemas.microsoft.com/office/drawing/2014/main" id="{75F1CCC1-5D4F-9F72-CDDA-FCBEC79D7787}"/>
                </a:ext>
              </a:extLst>
            </p:cNvPr>
            <p:cNvSpPr/>
            <p:nvPr/>
          </p:nvSpPr>
          <p:spPr>
            <a:xfrm>
              <a:off x="5524978" y="450470"/>
              <a:ext cx="2128522" cy="1693285"/>
            </a:xfrm>
            <a:prstGeom prst="rect">
              <a:avLst/>
            </a:prstGeom>
            <a:solidFill>
              <a:srgbClr val="43695B"/>
            </a:solidFill>
            <a:ln>
              <a:noFill/>
              <a:prstDash val="solid"/>
            </a:ln>
            <a:effectLst>
              <a:outerShdw dist="12701" dir="5400000" algn="tl">
                <a:srgbClr val="000000"/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a-DK" sz="1050" b="0" i="0" u="none" strike="noStrike" kern="1200" cap="none" spc="0" baseline="0">
                <a:solidFill>
                  <a:srgbClr val="FFFFFF"/>
                </a:solidFill>
                <a:uFillTx/>
                <a:latin typeface="Neue Haas Grotesk Text Pro" pitchFamily="34"/>
              </a:endParaRPr>
            </a:p>
          </p:txBody>
        </p:sp>
        <p:sp>
          <p:nvSpPr>
            <p:cNvPr id="5" name="Rektangel 26">
              <a:extLst>
                <a:ext uri="{FF2B5EF4-FFF2-40B4-BE49-F238E27FC236}">
                  <a16:creationId xmlns:a16="http://schemas.microsoft.com/office/drawing/2014/main" id="{E693C541-BA06-2114-160F-B809D5AD9E1C}"/>
                </a:ext>
              </a:extLst>
            </p:cNvPr>
            <p:cNvSpPr/>
            <p:nvPr/>
          </p:nvSpPr>
          <p:spPr>
            <a:xfrm>
              <a:off x="5698604" y="591214"/>
              <a:ext cx="1781260" cy="715582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a-DK" sz="1350" b="0" i="0" u="none" strike="noStrike" kern="1200" cap="none" spc="0" baseline="0">
                  <a:solidFill>
                    <a:srgbClr val="FFFFFF"/>
                  </a:solidFill>
                  <a:uFillTx/>
                  <a:latin typeface="Neue Haas Grotesk Text Pro" pitchFamily="34"/>
                </a:rPr>
                <a:t>Vi vil gerne høre din</a:t>
              </a:r>
              <a:br>
                <a:rPr lang="da-DK" sz="1350" b="0" i="0" u="none" strike="noStrike" kern="1200" cap="none" spc="0" baseline="0">
                  <a:solidFill>
                    <a:srgbClr val="FFFFFF"/>
                  </a:solidFill>
                  <a:uFillTx/>
                  <a:latin typeface="Neue Haas Grotesk Text Pro" pitchFamily="34"/>
                </a:rPr>
              </a:br>
              <a:r>
                <a:rPr lang="da-DK" sz="1350" b="0" i="0" u="none" strike="noStrike" kern="1200" cap="none" spc="0" baseline="0">
                  <a:solidFill>
                    <a:srgbClr val="FFFFFF"/>
                  </a:solidFill>
                  <a:uFillTx/>
                  <a:latin typeface="Neue Haas Grotesk Text Pro" pitchFamily="34"/>
                </a:rPr>
                <a:t>mening </a:t>
              </a:r>
              <a:br>
                <a:rPr lang="da-DK" sz="1350" b="0" i="0" u="none" strike="noStrike" kern="1200" cap="none" spc="0" baseline="0">
                  <a:solidFill>
                    <a:srgbClr val="FFFFFF"/>
                  </a:solidFill>
                  <a:uFillTx/>
                  <a:latin typeface="Neue Haas Grotesk Text Pro" pitchFamily="34"/>
                </a:rPr>
              </a:br>
              <a:r>
                <a:rPr lang="da-DK" sz="1350" b="0" i="0" u="none" strike="noStrike" kern="1200" cap="none" spc="0" baseline="0">
                  <a:solidFill>
                    <a:srgbClr val="FFFFFF"/>
                  </a:solidFill>
                  <a:uFillTx/>
                  <a:latin typeface="Neue Haas Grotesk Text Pro" pitchFamily="34"/>
                </a:rPr>
                <a:t>- evaluering til sidst</a:t>
              </a:r>
              <a:r>
                <a:rPr lang="da-DK" sz="1350" b="0" i="0" u="none" strike="noStrike" kern="1200" cap="none" spc="0" baseline="0">
                  <a:solidFill>
                    <a:srgbClr val="111111"/>
                  </a:solidFill>
                  <a:uFillTx/>
                  <a:latin typeface="Neue Haas Grotesk Text Pro" pitchFamily="34"/>
                </a:rPr>
                <a:t> </a:t>
              </a:r>
            </a:p>
          </p:txBody>
        </p:sp>
        <p:grpSp>
          <p:nvGrpSpPr>
            <p:cNvPr id="6" name="Gruppe 27">
              <a:extLst>
                <a:ext uri="{FF2B5EF4-FFF2-40B4-BE49-F238E27FC236}">
                  <a16:creationId xmlns:a16="http://schemas.microsoft.com/office/drawing/2014/main" id="{7C06C0B3-90CD-F0CC-F538-A4FD6B1A159C}"/>
                </a:ext>
              </a:extLst>
            </p:cNvPr>
            <p:cNvGrpSpPr/>
            <p:nvPr/>
          </p:nvGrpSpPr>
          <p:grpSpPr>
            <a:xfrm>
              <a:off x="6304714" y="1398126"/>
              <a:ext cx="632389" cy="631228"/>
              <a:chOff x="6304714" y="1398126"/>
              <a:chExt cx="632389" cy="631228"/>
            </a:xfrm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5887A076-D019-73C2-44C7-6D958304FDAA}"/>
                  </a:ext>
                </a:extLst>
              </p:cNvPr>
              <p:cNvSpPr/>
              <p:nvPr/>
            </p:nvSpPr>
            <p:spPr>
              <a:xfrm>
                <a:off x="6304714" y="1398126"/>
                <a:ext cx="632389" cy="63122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720"/>
                  <a:gd name="f7" fmla="val 2715"/>
                  <a:gd name="f8" fmla="val 2443"/>
                  <a:gd name="f9" fmla="val 273"/>
                  <a:gd name="f10" fmla="val 91"/>
                  <a:gd name="f11" fmla="val 2624"/>
                  <a:gd name="f12" fmla="+- 0 0 -90"/>
                  <a:gd name="f13" fmla="*/ f3 1 2720"/>
                  <a:gd name="f14" fmla="*/ f4 1 2715"/>
                  <a:gd name="f15" fmla="val f5"/>
                  <a:gd name="f16" fmla="val f6"/>
                  <a:gd name="f17" fmla="val f7"/>
                  <a:gd name="f18" fmla="*/ f12 f0 1"/>
                  <a:gd name="f19" fmla="+- f17 0 f15"/>
                  <a:gd name="f20" fmla="+- f16 0 f15"/>
                  <a:gd name="f21" fmla="*/ f18 1 f2"/>
                  <a:gd name="f22" fmla="*/ f20 1 2720"/>
                  <a:gd name="f23" fmla="*/ f19 1 2715"/>
                  <a:gd name="f24" fmla="*/ 2720 f20 1"/>
                  <a:gd name="f25" fmla="*/ 2443 f19 1"/>
                  <a:gd name="f26" fmla="*/ 273 f20 1"/>
                  <a:gd name="f27" fmla="*/ 0 f19 1"/>
                  <a:gd name="f28" fmla="*/ 91 f20 1"/>
                  <a:gd name="f29" fmla="*/ 0 f20 1"/>
                  <a:gd name="f30" fmla="*/ 2624 f19 1"/>
                  <a:gd name="f31" fmla="*/ 2715 f19 1"/>
                  <a:gd name="f32" fmla="+- f21 0 f1"/>
                  <a:gd name="f33" fmla="*/ f24 1 2720"/>
                  <a:gd name="f34" fmla="*/ f25 1 2715"/>
                  <a:gd name="f35" fmla="*/ f26 1 2720"/>
                  <a:gd name="f36" fmla="*/ f27 1 2715"/>
                  <a:gd name="f37" fmla="*/ f28 1 2720"/>
                  <a:gd name="f38" fmla="*/ f29 1 2720"/>
                  <a:gd name="f39" fmla="*/ f30 1 2715"/>
                  <a:gd name="f40" fmla="*/ f31 1 2715"/>
                  <a:gd name="f41" fmla="*/ 0 1 f22"/>
                  <a:gd name="f42" fmla="*/ f16 1 f22"/>
                  <a:gd name="f43" fmla="*/ 0 1 f23"/>
                  <a:gd name="f44" fmla="*/ f17 1 f23"/>
                  <a:gd name="f45" fmla="*/ f33 1 f22"/>
                  <a:gd name="f46" fmla="*/ f34 1 f23"/>
                  <a:gd name="f47" fmla="*/ f35 1 f22"/>
                  <a:gd name="f48" fmla="*/ f36 1 f23"/>
                  <a:gd name="f49" fmla="*/ f37 1 f22"/>
                  <a:gd name="f50" fmla="*/ f38 1 f22"/>
                  <a:gd name="f51" fmla="*/ f39 1 f23"/>
                  <a:gd name="f52" fmla="*/ f40 1 f23"/>
                  <a:gd name="f53" fmla="*/ f41 f13 1"/>
                  <a:gd name="f54" fmla="*/ f42 f13 1"/>
                  <a:gd name="f55" fmla="*/ f44 f14 1"/>
                  <a:gd name="f56" fmla="*/ f43 f14 1"/>
                  <a:gd name="f57" fmla="*/ f45 f13 1"/>
                  <a:gd name="f58" fmla="*/ f46 f14 1"/>
                  <a:gd name="f59" fmla="*/ f47 f13 1"/>
                  <a:gd name="f60" fmla="*/ f48 f14 1"/>
                  <a:gd name="f61" fmla="*/ f49 f13 1"/>
                  <a:gd name="f62" fmla="*/ f50 f13 1"/>
                  <a:gd name="f63" fmla="*/ f51 f14 1"/>
                  <a:gd name="f64" fmla="*/ f52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7" y="f58"/>
                  </a:cxn>
                  <a:cxn ang="f32">
                    <a:pos x="f59" y="f58"/>
                  </a:cxn>
                  <a:cxn ang="f32">
                    <a:pos x="f59" y="f60"/>
                  </a:cxn>
                  <a:cxn ang="f32">
                    <a:pos x="f61" y="f60"/>
                  </a:cxn>
                  <a:cxn ang="f32">
                    <a:pos x="f61" y="f58"/>
                  </a:cxn>
                  <a:cxn ang="f32">
                    <a:pos x="f62" y="f58"/>
                  </a:cxn>
                  <a:cxn ang="f32">
                    <a:pos x="f62" y="f63"/>
                  </a:cxn>
                  <a:cxn ang="f32">
                    <a:pos x="f61" y="f63"/>
                  </a:cxn>
                  <a:cxn ang="f32">
                    <a:pos x="f61" y="f64"/>
                  </a:cxn>
                  <a:cxn ang="f32">
                    <a:pos x="f59" y="f64"/>
                  </a:cxn>
                  <a:cxn ang="f32">
                    <a:pos x="f59" y="f63"/>
                  </a:cxn>
                  <a:cxn ang="f32">
                    <a:pos x="f57" y="f63"/>
                  </a:cxn>
                  <a:cxn ang="f32">
                    <a:pos x="f57" y="f58"/>
                  </a:cxn>
                </a:cxnLst>
                <a:rect l="f53" t="f56" r="f54" b="f55"/>
                <a:pathLst>
                  <a:path w="2720" h="2715">
                    <a:moveTo>
                      <a:pt x="f6" y="f8"/>
                    </a:moveTo>
                    <a:lnTo>
                      <a:pt x="f9" y="f8"/>
                    </a:lnTo>
                    <a:lnTo>
                      <a:pt x="f9" y="f5"/>
                    </a:lnTo>
                    <a:lnTo>
                      <a:pt x="f10" y="f5"/>
                    </a:lnTo>
                    <a:lnTo>
                      <a:pt x="f10" y="f8"/>
                    </a:lnTo>
                    <a:lnTo>
                      <a:pt x="f5" y="f8"/>
                    </a:lnTo>
                    <a:lnTo>
                      <a:pt x="f5" y="f11"/>
                    </a:lnTo>
                    <a:lnTo>
                      <a:pt x="f10" y="f11"/>
                    </a:lnTo>
                    <a:lnTo>
                      <a:pt x="f10" y="f7"/>
                    </a:lnTo>
                    <a:lnTo>
                      <a:pt x="f9" y="f7"/>
                    </a:lnTo>
                    <a:lnTo>
                      <a:pt x="f9" y="f11"/>
                    </a:lnTo>
                    <a:lnTo>
                      <a:pt x="f6" y="f11"/>
                    </a:lnTo>
                    <a:lnTo>
                      <a:pt x="f6" y="f8"/>
                    </a:ln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  <a:prstDash val="solid"/>
              </a:ln>
            </p:spPr>
            <p:txBody>
              <a:bodyPr vert="horz" wrap="square" lIns="68580" tIns="34290" rIns="68580" bIns="34290" anchor="t" anchorCtr="0" compatLnSpc="1">
                <a:no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a-DK" sz="1350" b="0" i="0" u="none" strike="noStrike" kern="1200" cap="none" spc="0" baseline="0">
                  <a:solidFill>
                    <a:srgbClr val="111111"/>
                  </a:solidFill>
                  <a:uFillTx/>
                  <a:latin typeface="Neue Haas Grotesk Text Pro" pitchFamily="34"/>
                </a:endParaRPr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7956F674-25D3-A382-5491-743C7BF307B8}"/>
                  </a:ext>
                </a:extLst>
              </p:cNvPr>
              <p:cNvSpPr/>
              <p:nvPr/>
            </p:nvSpPr>
            <p:spPr>
              <a:xfrm>
                <a:off x="6805376" y="1837889"/>
                <a:ext cx="84399" cy="12624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3"/>
                  <a:gd name="f7" fmla="val 469"/>
                  <a:gd name="f8" fmla="val 49"/>
                  <a:gd name="f9" fmla="val 22"/>
                  <a:gd name="f10" fmla="val 291"/>
                  <a:gd name="f11" fmla="val 264"/>
                  <a:gd name="f12" fmla="val 420"/>
                  <a:gd name="f13" fmla="val 448"/>
                  <a:gd name="f14" fmla="+- 0 0 -90"/>
                  <a:gd name="f15" fmla="*/ f3 1 313"/>
                  <a:gd name="f16" fmla="*/ f4 1 469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313"/>
                  <a:gd name="f25" fmla="*/ f21 1 469"/>
                  <a:gd name="f26" fmla="*/ 313 f22 1"/>
                  <a:gd name="f27" fmla="*/ 49 f21 1"/>
                  <a:gd name="f28" fmla="*/ 264 f22 1"/>
                  <a:gd name="f29" fmla="*/ 0 f21 1"/>
                  <a:gd name="f30" fmla="*/ 49 f22 1"/>
                  <a:gd name="f31" fmla="*/ 0 f22 1"/>
                  <a:gd name="f32" fmla="*/ 420 f21 1"/>
                  <a:gd name="f33" fmla="*/ 469 f21 1"/>
                  <a:gd name="f34" fmla="+- f23 0 f1"/>
                  <a:gd name="f35" fmla="*/ f26 1 313"/>
                  <a:gd name="f36" fmla="*/ f27 1 469"/>
                  <a:gd name="f37" fmla="*/ f28 1 313"/>
                  <a:gd name="f38" fmla="*/ f29 1 469"/>
                  <a:gd name="f39" fmla="*/ f30 1 313"/>
                  <a:gd name="f40" fmla="*/ f31 1 313"/>
                  <a:gd name="f41" fmla="*/ f32 1 469"/>
                  <a:gd name="f42" fmla="*/ f33 1 469"/>
                  <a:gd name="f43" fmla="*/ 0 1 f24"/>
                  <a:gd name="f44" fmla="*/ f18 1 f24"/>
                  <a:gd name="f45" fmla="*/ 0 1 f25"/>
                  <a:gd name="f46" fmla="*/ f19 1 f25"/>
                  <a:gd name="f47" fmla="*/ f35 1 f24"/>
                  <a:gd name="f48" fmla="*/ f36 1 f25"/>
                  <a:gd name="f49" fmla="*/ f37 1 f24"/>
                  <a:gd name="f50" fmla="*/ f38 1 f25"/>
                  <a:gd name="f51" fmla="*/ f39 1 f24"/>
                  <a:gd name="f52" fmla="*/ f40 1 f24"/>
                  <a:gd name="f53" fmla="*/ f41 1 f25"/>
                  <a:gd name="f54" fmla="*/ f42 1 f25"/>
                  <a:gd name="f55" fmla="*/ f43 f15 1"/>
                  <a:gd name="f56" fmla="*/ f44 f15 1"/>
                  <a:gd name="f57" fmla="*/ f46 f16 1"/>
                  <a:gd name="f58" fmla="*/ f45 f16 1"/>
                  <a:gd name="f59" fmla="*/ f47 f15 1"/>
                  <a:gd name="f60" fmla="*/ f48 f16 1"/>
                  <a:gd name="f61" fmla="*/ f49 f15 1"/>
                  <a:gd name="f62" fmla="*/ f50 f16 1"/>
                  <a:gd name="f63" fmla="*/ f51 f15 1"/>
                  <a:gd name="f64" fmla="*/ f52 f15 1"/>
                  <a:gd name="f65" fmla="*/ f53 f16 1"/>
                  <a:gd name="f66" fmla="*/ f54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4">
                    <a:pos x="f59" y="f60"/>
                  </a:cxn>
                  <a:cxn ang="f34">
                    <a:pos x="f61" y="f62"/>
                  </a:cxn>
                  <a:cxn ang="f34">
                    <a:pos x="f63" y="f62"/>
                  </a:cxn>
                  <a:cxn ang="f34">
                    <a:pos x="f64" y="f60"/>
                  </a:cxn>
                  <a:cxn ang="f34">
                    <a:pos x="f64" y="f65"/>
                  </a:cxn>
                  <a:cxn ang="f34">
                    <a:pos x="f63" y="f66"/>
                  </a:cxn>
                  <a:cxn ang="f34">
                    <a:pos x="f61" y="f66"/>
                  </a:cxn>
                  <a:cxn ang="f34">
                    <a:pos x="f59" y="f65"/>
                  </a:cxn>
                  <a:cxn ang="f34">
                    <a:pos x="f59" y="f60"/>
                  </a:cxn>
                </a:cxnLst>
                <a:rect l="f55" t="f58" r="f56" b="f57"/>
                <a:pathLst>
                  <a:path w="313" h="469">
                    <a:moveTo>
                      <a:pt x="f6" y="f8"/>
                    </a:moveTo>
                    <a:cubicBezTo>
                      <a:pt x="f6" y="f9"/>
                      <a:pt x="f10" y="f5"/>
                      <a:pt x="f11" y="f5"/>
                    </a:cubicBezTo>
                    <a:cubicBezTo>
                      <a:pt x="f8" y="f5"/>
                      <a:pt x="f8" y="f5"/>
                      <a:pt x="f8" y="f5"/>
                    </a:cubicBezTo>
                    <a:cubicBezTo>
                      <a:pt x="f9" y="f5"/>
                      <a:pt x="f5" y="f9"/>
                      <a:pt x="f5" y="f8"/>
                    </a:cubicBezTo>
                    <a:cubicBezTo>
                      <a:pt x="f5" y="f12"/>
                      <a:pt x="f5" y="f12"/>
                      <a:pt x="f5" y="f12"/>
                    </a:cubicBezTo>
                    <a:cubicBezTo>
                      <a:pt x="f5" y="f13"/>
                      <a:pt x="f9" y="f7"/>
                      <a:pt x="f8" y="f7"/>
                    </a:cubicBezTo>
                    <a:cubicBezTo>
                      <a:pt x="f11" y="f7"/>
                      <a:pt x="f11" y="f7"/>
                      <a:pt x="f11" y="f7"/>
                    </a:cubicBezTo>
                    <a:cubicBezTo>
                      <a:pt x="f10" y="f7"/>
                      <a:pt x="f6" y="f13"/>
                      <a:pt x="f6" y="f12"/>
                    </a:cubicBezTo>
                    <a:lnTo>
                      <a:pt x="f6" y="f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  <a:prstDash val="solid"/>
              </a:ln>
            </p:spPr>
            <p:txBody>
              <a:bodyPr vert="horz" wrap="square" lIns="68580" tIns="34290" rIns="68580" bIns="34290" anchor="t" anchorCtr="0" compatLnSpc="1">
                <a:no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a-DK" sz="1350" b="0" i="0" u="none" strike="noStrike" kern="1200" cap="none" spc="0" baseline="0">
                  <a:solidFill>
                    <a:srgbClr val="111111"/>
                  </a:solidFill>
                  <a:uFillTx/>
                  <a:latin typeface="Neue Haas Grotesk Text Pro" pitchFamily="34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8432FC2A-8366-F70C-3A8A-0069975A5E18}"/>
                  </a:ext>
                </a:extLst>
              </p:cNvPr>
              <p:cNvSpPr/>
              <p:nvPr/>
            </p:nvSpPr>
            <p:spPr>
              <a:xfrm>
                <a:off x="6681785" y="1727521"/>
                <a:ext cx="84399" cy="23133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3"/>
                  <a:gd name="f7" fmla="val 860"/>
                  <a:gd name="f8" fmla="val 49"/>
                  <a:gd name="f9" fmla="val 22"/>
                  <a:gd name="f10" fmla="val 291"/>
                  <a:gd name="f11" fmla="val 264"/>
                  <a:gd name="f12" fmla="val 811"/>
                  <a:gd name="f13" fmla="val 839"/>
                  <a:gd name="f14" fmla="+- 0 0 -90"/>
                  <a:gd name="f15" fmla="*/ f3 1 313"/>
                  <a:gd name="f16" fmla="*/ f4 1 860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313"/>
                  <a:gd name="f25" fmla="*/ f21 1 860"/>
                  <a:gd name="f26" fmla="*/ 313 f22 1"/>
                  <a:gd name="f27" fmla="*/ 49 f21 1"/>
                  <a:gd name="f28" fmla="*/ 264 f22 1"/>
                  <a:gd name="f29" fmla="*/ 0 f21 1"/>
                  <a:gd name="f30" fmla="*/ 49 f22 1"/>
                  <a:gd name="f31" fmla="*/ 0 f22 1"/>
                  <a:gd name="f32" fmla="*/ 811 f21 1"/>
                  <a:gd name="f33" fmla="*/ 860 f21 1"/>
                  <a:gd name="f34" fmla="+- f23 0 f1"/>
                  <a:gd name="f35" fmla="*/ f26 1 313"/>
                  <a:gd name="f36" fmla="*/ f27 1 860"/>
                  <a:gd name="f37" fmla="*/ f28 1 313"/>
                  <a:gd name="f38" fmla="*/ f29 1 860"/>
                  <a:gd name="f39" fmla="*/ f30 1 313"/>
                  <a:gd name="f40" fmla="*/ f31 1 313"/>
                  <a:gd name="f41" fmla="*/ f32 1 860"/>
                  <a:gd name="f42" fmla="*/ f33 1 860"/>
                  <a:gd name="f43" fmla="*/ 0 1 f24"/>
                  <a:gd name="f44" fmla="*/ f18 1 f24"/>
                  <a:gd name="f45" fmla="*/ 0 1 f25"/>
                  <a:gd name="f46" fmla="*/ f19 1 f25"/>
                  <a:gd name="f47" fmla="*/ f35 1 f24"/>
                  <a:gd name="f48" fmla="*/ f36 1 f25"/>
                  <a:gd name="f49" fmla="*/ f37 1 f24"/>
                  <a:gd name="f50" fmla="*/ f38 1 f25"/>
                  <a:gd name="f51" fmla="*/ f39 1 f24"/>
                  <a:gd name="f52" fmla="*/ f40 1 f24"/>
                  <a:gd name="f53" fmla="*/ f41 1 f25"/>
                  <a:gd name="f54" fmla="*/ f42 1 f25"/>
                  <a:gd name="f55" fmla="*/ f43 f15 1"/>
                  <a:gd name="f56" fmla="*/ f44 f15 1"/>
                  <a:gd name="f57" fmla="*/ f46 f16 1"/>
                  <a:gd name="f58" fmla="*/ f45 f16 1"/>
                  <a:gd name="f59" fmla="*/ f47 f15 1"/>
                  <a:gd name="f60" fmla="*/ f48 f16 1"/>
                  <a:gd name="f61" fmla="*/ f49 f15 1"/>
                  <a:gd name="f62" fmla="*/ f50 f16 1"/>
                  <a:gd name="f63" fmla="*/ f51 f15 1"/>
                  <a:gd name="f64" fmla="*/ f52 f15 1"/>
                  <a:gd name="f65" fmla="*/ f53 f16 1"/>
                  <a:gd name="f66" fmla="*/ f54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4">
                    <a:pos x="f59" y="f60"/>
                  </a:cxn>
                  <a:cxn ang="f34">
                    <a:pos x="f61" y="f62"/>
                  </a:cxn>
                  <a:cxn ang="f34">
                    <a:pos x="f63" y="f62"/>
                  </a:cxn>
                  <a:cxn ang="f34">
                    <a:pos x="f64" y="f60"/>
                  </a:cxn>
                  <a:cxn ang="f34">
                    <a:pos x="f64" y="f65"/>
                  </a:cxn>
                  <a:cxn ang="f34">
                    <a:pos x="f63" y="f66"/>
                  </a:cxn>
                  <a:cxn ang="f34">
                    <a:pos x="f61" y="f66"/>
                  </a:cxn>
                  <a:cxn ang="f34">
                    <a:pos x="f59" y="f65"/>
                  </a:cxn>
                  <a:cxn ang="f34">
                    <a:pos x="f59" y="f60"/>
                  </a:cxn>
                </a:cxnLst>
                <a:rect l="f55" t="f58" r="f56" b="f57"/>
                <a:pathLst>
                  <a:path w="313" h="860">
                    <a:moveTo>
                      <a:pt x="f6" y="f8"/>
                    </a:moveTo>
                    <a:cubicBezTo>
                      <a:pt x="f6" y="f9"/>
                      <a:pt x="f10" y="f5"/>
                      <a:pt x="f11" y="f5"/>
                    </a:cubicBezTo>
                    <a:cubicBezTo>
                      <a:pt x="f8" y="f5"/>
                      <a:pt x="f8" y="f5"/>
                      <a:pt x="f8" y="f5"/>
                    </a:cubicBezTo>
                    <a:cubicBezTo>
                      <a:pt x="f9" y="f5"/>
                      <a:pt x="f5" y="f9"/>
                      <a:pt x="f5" y="f8"/>
                    </a:cubicBezTo>
                    <a:cubicBezTo>
                      <a:pt x="f5" y="f12"/>
                      <a:pt x="f5" y="f12"/>
                      <a:pt x="f5" y="f12"/>
                    </a:cubicBezTo>
                    <a:cubicBezTo>
                      <a:pt x="f5" y="f13"/>
                      <a:pt x="f9" y="f7"/>
                      <a:pt x="f8" y="f7"/>
                    </a:cubicBezTo>
                    <a:cubicBezTo>
                      <a:pt x="f11" y="f7"/>
                      <a:pt x="f11" y="f7"/>
                      <a:pt x="f11" y="f7"/>
                    </a:cubicBezTo>
                    <a:cubicBezTo>
                      <a:pt x="f10" y="f7"/>
                      <a:pt x="f6" y="f13"/>
                      <a:pt x="f6" y="f12"/>
                    </a:cubicBezTo>
                    <a:lnTo>
                      <a:pt x="f6" y="f8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  <a:prstDash val="solid"/>
              </a:ln>
            </p:spPr>
            <p:txBody>
              <a:bodyPr vert="horz" wrap="square" lIns="68580" tIns="34290" rIns="68580" bIns="34290" anchor="t" anchorCtr="0" compatLnSpc="1">
                <a:no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a-DK" sz="1350" b="0" i="0" u="none" strike="noStrike" kern="1200" cap="none" spc="0" baseline="0">
                  <a:solidFill>
                    <a:srgbClr val="111111"/>
                  </a:solidFill>
                  <a:uFillTx/>
                  <a:latin typeface="Neue Haas Grotesk Text Pro" pitchFamily="34"/>
                </a:endParaRPr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EDE49A77-3147-DAFE-59EB-F35660911F84}"/>
                  </a:ext>
                </a:extLst>
              </p:cNvPr>
              <p:cNvSpPr/>
              <p:nvPr/>
            </p:nvSpPr>
            <p:spPr>
              <a:xfrm>
                <a:off x="6557967" y="1811682"/>
                <a:ext cx="84399" cy="14717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3"/>
                  <a:gd name="f7" fmla="val 547"/>
                  <a:gd name="f8" fmla="val 49"/>
                  <a:gd name="f9" fmla="val 22"/>
                  <a:gd name="f10" fmla="val 291"/>
                  <a:gd name="f11" fmla="val 264"/>
                  <a:gd name="f12" fmla="val 48"/>
                  <a:gd name="f13" fmla="val 21"/>
                  <a:gd name="f14" fmla="val 498"/>
                  <a:gd name="f15" fmla="val 526"/>
                  <a:gd name="f16" fmla="+- 0 0 -90"/>
                  <a:gd name="f17" fmla="*/ f3 1 313"/>
                  <a:gd name="f18" fmla="*/ f4 1 547"/>
                  <a:gd name="f19" fmla="val f5"/>
                  <a:gd name="f20" fmla="val f6"/>
                  <a:gd name="f21" fmla="val f7"/>
                  <a:gd name="f22" fmla="*/ f16 f0 1"/>
                  <a:gd name="f23" fmla="+- f21 0 f19"/>
                  <a:gd name="f24" fmla="+- f20 0 f19"/>
                  <a:gd name="f25" fmla="*/ f22 1 f2"/>
                  <a:gd name="f26" fmla="*/ f24 1 313"/>
                  <a:gd name="f27" fmla="*/ f23 1 547"/>
                  <a:gd name="f28" fmla="*/ 313 f24 1"/>
                  <a:gd name="f29" fmla="*/ 49 f23 1"/>
                  <a:gd name="f30" fmla="*/ 264 f24 1"/>
                  <a:gd name="f31" fmla="*/ 0 f23 1"/>
                  <a:gd name="f32" fmla="*/ 48 f24 1"/>
                  <a:gd name="f33" fmla="*/ 0 f24 1"/>
                  <a:gd name="f34" fmla="*/ 498 f23 1"/>
                  <a:gd name="f35" fmla="*/ 547 f23 1"/>
                  <a:gd name="f36" fmla="+- f25 0 f1"/>
                  <a:gd name="f37" fmla="*/ f28 1 313"/>
                  <a:gd name="f38" fmla="*/ f29 1 547"/>
                  <a:gd name="f39" fmla="*/ f30 1 313"/>
                  <a:gd name="f40" fmla="*/ f31 1 547"/>
                  <a:gd name="f41" fmla="*/ f32 1 313"/>
                  <a:gd name="f42" fmla="*/ f33 1 313"/>
                  <a:gd name="f43" fmla="*/ f34 1 547"/>
                  <a:gd name="f44" fmla="*/ f35 1 547"/>
                  <a:gd name="f45" fmla="*/ 0 1 f26"/>
                  <a:gd name="f46" fmla="*/ f20 1 f26"/>
                  <a:gd name="f47" fmla="*/ 0 1 f27"/>
                  <a:gd name="f48" fmla="*/ f21 1 f27"/>
                  <a:gd name="f49" fmla="*/ f37 1 f26"/>
                  <a:gd name="f50" fmla="*/ f38 1 f27"/>
                  <a:gd name="f51" fmla="*/ f39 1 f26"/>
                  <a:gd name="f52" fmla="*/ f40 1 f27"/>
                  <a:gd name="f53" fmla="*/ f41 1 f26"/>
                  <a:gd name="f54" fmla="*/ f42 1 f26"/>
                  <a:gd name="f55" fmla="*/ f43 1 f27"/>
                  <a:gd name="f56" fmla="*/ f44 1 f27"/>
                  <a:gd name="f57" fmla="*/ f45 f17 1"/>
                  <a:gd name="f58" fmla="*/ f46 f17 1"/>
                  <a:gd name="f59" fmla="*/ f48 f18 1"/>
                  <a:gd name="f60" fmla="*/ f47 f18 1"/>
                  <a:gd name="f61" fmla="*/ f49 f17 1"/>
                  <a:gd name="f62" fmla="*/ f50 f18 1"/>
                  <a:gd name="f63" fmla="*/ f51 f17 1"/>
                  <a:gd name="f64" fmla="*/ f52 f18 1"/>
                  <a:gd name="f65" fmla="*/ f53 f17 1"/>
                  <a:gd name="f66" fmla="*/ f54 f17 1"/>
                  <a:gd name="f67" fmla="*/ f55 f18 1"/>
                  <a:gd name="f68" fmla="*/ f56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6">
                    <a:pos x="f61" y="f62"/>
                  </a:cxn>
                  <a:cxn ang="f36">
                    <a:pos x="f63" y="f64"/>
                  </a:cxn>
                  <a:cxn ang="f36">
                    <a:pos x="f65" y="f64"/>
                  </a:cxn>
                  <a:cxn ang="f36">
                    <a:pos x="f66" y="f62"/>
                  </a:cxn>
                  <a:cxn ang="f36">
                    <a:pos x="f66" y="f67"/>
                  </a:cxn>
                  <a:cxn ang="f36">
                    <a:pos x="f65" y="f68"/>
                  </a:cxn>
                  <a:cxn ang="f36">
                    <a:pos x="f63" y="f68"/>
                  </a:cxn>
                  <a:cxn ang="f36">
                    <a:pos x="f61" y="f67"/>
                  </a:cxn>
                  <a:cxn ang="f36">
                    <a:pos x="f61" y="f62"/>
                  </a:cxn>
                </a:cxnLst>
                <a:rect l="f57" t="f60" r="f58" b="f59"/>
                <a:pathLst>
                  <a:path w="313" h="547">
                    <a:moveTo>
                      <a:pt x="f6" y="f8"/>
                    </a:moveTo>
                    <a:cubicBezTo>
                      <a:pt x="f6" y="f9"/>
                      <a:pt x="f10" y="f5"/>
                      <a:pt x="f11" y="f5"/>
                    </a:cubicBezTo>
                    <a:cubicBezTo>
                      <a:pt x="f12" y="f5"/>
                      <a:pt x="f12" y="f5"/>
                      <a:pt x="f12" y="f5"/>
                    </a:cubicBezTo>
                    <a:cubicBezTo>
                      <a:pt x="f13" y="f5"/>
                      <a:pt x="f5" y="f9"/>
                      <a:pt x="f5" y="f8"/>
                    </a:cubicBezTo>
                    <a:cubicBezTo>
                      <a:pt x="f5" y="f14"/>
                      <a:pt x="f5" y="f14"/>
                      <a:pt x="f5" y="f14"/>
                    </a:cubicBezTo>
                    <a:cubicBezTo>
                      <a:pt x="f5" y="f15"/>
                      <a:pt x="f13" y="f7"/>
                      <a:pt x="f12" y="f7"/>
                    </a:cubicBezTo>
                    <a:cubicBezTo>
                      <a:pt x="f11" y="f7"/>
                      <a:pt x="f11" y="f7"/>
                      <a:pt x="f11" y="f7"/>
                    </a:cubicBezTo>
                    <a:cubicBezTo>
                      <a:pt x="f10" y="f7"/>
                      <a:pt x="f6" y="f15"/>
                      <a:pt x="f6" y="f14"/>
                    </a:cubicBezTo>
                    <a:lnTo>
                      <a:pt x="f6" y="f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  <a:prstDash val="solid"/>
              </a:ln>
            </p:spPr>
            <p:txBody>
              <a:bodyPr vert="horz" wrap="square" lIns="68580" tIns="34290" rIns="68580" bIns="34290" anchor="t" anchorCtr="0" compatLnSpc="1">
                <a:no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a-DK" sz="1350" b="0" i="0" u="none" strike="noStrike" kern="1200" cap="none" spc="0" baseline="0">
                  <a:solidFill>
                    <a:srgbClr val="111111"/>
                  </a:solidFill>
                  <a:uFillTx/>
                  <a:latin typeface="Neue Haas Grotesk Text Pro" pitchFamily="34"/>
                </a:endParaRPr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F944EEEC-9897-6C6A-B2A4-031235A558F5}"/>
                  </a:ext>
                </a:extLst>
              </p:cNvPr>
              <p:cNvSpPr/>
              <p:nvPr/>
            </p:nvSpPr>
            <p:spPr>
              <a:xfrm>
                <a:off x="6430307" y="1538267"/>
                <a:ext cx="84399" cy="42058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3"/>
                  <a:gd name="f7" fmla="val 1564"/>
                  <a:gd name="f8" fmla="val 49"/>
                  <a:gd name="f9" fmla="val 22"/>
                  <a:gd name="f10" fmla="val 291"/>
                  <a:gd name="f11" fmla="val 264"/>
                  <a:gd name="f12" fmla="val 1515"/>
                  <a:gd name="f13" fmla="val 1543"/>
                  <a:gd name="f14" fmla="+- 0 0 -90"/>
                  <a:gd name="f15" fmla="*/ f3 1 313"/>
                  <a:gd name="f16" fmla="*/ f4 1 1564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313"/>
                  <a:gd name="f25" fmla="*/ f21 1 1564"/>
                  <a:gd name="f26" fmla="*/ 313 f22 1"/>
                  <a:gd name="f27" fmla="*/ 49 f21 1"/>
                  <a:gd name="f28" fmla="*/ 264 f22 1"/>
                  <a:gd name="f29" fmla="*/ 0 f21 1"/>
                  <a:gd name="f30" fmla="*/ 49 f22 1"/>
                  <a:gd name="f31" fmla="*/ 0 f22 1"/>
                  <a:gd name="f32" fmla="*/ 1515 f21 1"/>
                  <a:gd name="f33" fmla="*/ 1564 f21 1"/>
                  <a:gd name="f34" fmla="+- f23 0 f1"/>
                  <a:gd name="f35" fmla="*/ f26 1 313"/>
                  <a:gd name="f36" fmla="*/ f27 1 1564"/>
                  <a:gd name="f37" fmla="*/ f28 1 313"/>
                  <a:gd name="f38" fmla="*/ f29 1 1564"/>
                  <a:gd name="f39" fmla="*/ f30 1 313"/>
                  <a:gd name="f40" fmla="*/ f31 1 313"/>
                  <a:gd name="f41" fmla="*/ f32 1 1564"/>
                  <a:gd name="f42" fmla="*/ f33 1 1564"/>
                  <a:gd name="f43" fmla="*/ 0 1 f24"/>
                  <a:gd name="f44" fmla="*/ f18 1 f24"/>
                  <a:gd name="f45" fmla="*/ 0 1 f25"/>
                  <a:gd name="f46" fmla="*/ f19 1 f25"/>
                  <a:gd name="f47" fmla="*/ f35 1 f24"/>
                  <a:gd name="f48" fmla="*/ f36 1 f25"/>
                  <a:gd name="f49" fmla="*/ f37 1 f24"/>
                  <a:gd name="f50" fmla="*/ f38 1 f25"/>
                  <a:gd name="f51" fmla="*/ f39 1 f24"/>
                  <a:gd name="f52" fmla="*/ f40 1 f24"/>
                  <a:gd name="f53" fmla="*/ f41 1 f25"/>
                  <a:gd name="f54" fmla="*/ f42 1 f25"/>
                  <a:gd name="f55" fmla="*/ f43 f15 1"/>
                  <a:gd name="f56" fmla="*/ f44 f15 1"/>
                  <a:gd name="f57" fmla="*/ f46 f16 1"/>
                  <a:gd name="f58" fmla="*/ f45 f16 1"/>
                  <a:gd name="f59" fmla="*/ f47 f15 1"/>
                  <a:gd name="f60" fmla="*/ f48 f16 1"/>
                  <a:gd name="f61" fmla="*/ f49 f15 1"/>
                  <a:gd name="f62" fmla="*/ f50 f16 1"/>
                  <a:gd name="f63" fmla="*/ f51 f15 1"/>
                  <a:gd name="f64" fmla="*/ f52 f15 1"/>
                  <a:gd name="f65" fmla="*/ f53 f16 1"/>
                  <a:gd name="f66" fmla="*/ f54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4">
                    <a:pos x="f59" y="f60"/>
                  </a:cxn>
                  <a:cxn ang="f34">
                    <a:pos x="f61" y="f62"/>
                  </a:cxn>
                  <a:cxn ang="f34">
                    <a:pos x="f63" y="f62"/>
                  </a:cxn>
                  <a:cxn ang="f34">
                    <a:pos x="f64" y="f60"/>
                  </a:cxn>
                  <a:cxn ang="f34">
                    <a:pos x="f64" y="f65"/>
                  </a:cxn>
                  <a:cxn ang="f34">
                    <a:pos x="f63" y="f66"/>
                  </a:cxn>
                  <a:cxn ang="f34">
                    <a:pos x="f61" y="f66"/>
                  </a:cxn>
                  <a:cxn ang="f34">
                    <a:pos x="f59" y="f65"/>
                  </a:cxn>
                  <a:cxn ang="f34">
                    <a:pos x="f59" y="f60"/>
                  </a:cxn>
                </a:cxnLst>
                <a:rect l="f55" t="f58" r="f56" b="f57"/>
                <a:pathLst>
                  <a:path w="313" h="1564">
                    <a:moveTo>
                      <a:pt x="f6" y="f8"/>
                    </a:moveTo>
                    <a:cubicBezTo>
                      <a:pt x="f6" y="f9"/>
                      <a:pt x="f10" y="f5"/>
                      <a:pt x="f11" y="f5"/>
                    </a:cubicBezTo>
                    <a:cubicBezTo>
                      <a:pt x="f8" y="f5"/>
                      <a:pt x="f8" y="f5"/>
                      <a:pt x="f8" y="f5"/>
                    </a:cubicBezTo>
                    <a:cubicBezTo>
                      <a:pt x="f9" y="f5"/>
                      <a:pt x="f5" y="f9"/>
                      <a:pt x="f5" y="f8"/>
                    </a:cubicBezTo>
                    <a:cubicBezTo>
                      <a:pt x="f5" y="f12"/>
                      <a:pt x="f5" y="f12"/>
                      <a:pt x="f5" y="f12"/>
                    </a:cubicBezTo>
                    <a:cubicBezTo>
                      <a:pt x="f5" y="f13"/>
                      <a:pt x="f9" y="f7"/>
                      <a:pt x="f8" y="f7"/>
                    </a:cubicBezTo>
                    <a:cubicBezTo>
                      <a:pt x="f11" y="f7"/>
                      <a:pt x="f11" y="f7"/>
                      <a:pt x="f11" y="f7"/>
                    </a:cubicBezTo>
                    <a:cubicBezTo>
                      <a:pt x="f10" y="f7"/>
                      <a:pt x="f6" y="f13"/>
                      <a:pt x="f6" y="f12"/>
                    </a:cubicBezTo>
                    <a:lnTo>
                      <a:pt x="f6" y="f8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  <a:prstDash val="solid"/>
              </a:ln>
            </p:spPr>
            <p:txBody>
              <a:bodyPr vert="horz" wrap="square" lIns="68580" tIns="34290" rIns="68580" bIns="34290" anchor="t" anchorCtr="0" compatLnSpc="1">
                <a:no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a-DK" sz="1350" b="0" i="0" u="none" strike="noStrike" kern="1200" cap="none" spc="0" baseline="0">
                  <a:solidFill>
                    <a:srgbClr val="111111"/>
                  </a:solidFill>
                  <a:uFillTx/>
                  <a:latin typeface="Neue Haas Grotesk Text Pro" pitchFamily="34"/>
                </a:endParaRPr>
              </a:p>
            </p:txBody>
          </p:sp>
        </p:grpSp>
      </p:grpSp>
      <p:grpSp>
        <p:nvGrpSpPr>
          <p:cNvPr id="12" name="Gruppe 8">
            <a:extLst>
              <a:ext uri="{FF2B5EF4-FFF2-40B4-BE49-F238E27FC236}">
                <a16:creationId xmlns:a16="http://schemas.microsoft.com/office/drawing/2014/main" id="{D21928D7-91B7-9185-2204-88E332BE7C99}"/>
              </a:ext>
            </a:extLst>
          </p:cNvPr>
          <p:cNvGrpSpPr/>
          <p:nvPr/>
        </p:nvGrpSpPr>
        <p:grpSpPr>
          <a:xfrm>
            <a:off x="4826340" y="2326800"/>
            <a:ext cx="3292324" cy="2059585"/>
            <a:chOff x="4826340" y="2326800"/>
            <a:chExt cx="3292324" cy="2059585"/>
          </a:xfrm>
        </p:grpSpPr>
        <p:sp>
          <p:nvSpPr>
            <p:cNvPr id="13" name="Rektangel 22">
              <a:extLst>
                <a:ext uri="{FF2B5EF4-FFF2-40B4-BE49-F238E27FC236}">
                  <a16:creationId xmlns:a16="http://schemas.microsoft.com/office/drawing/2014/main" id="{37EFA89C-D242-3613-DD0E-C64E11F1DD8D}"/>
                </a:ext>
              </a:extLst>
            </p:cNvPr>
            <p:cNvSpPr/>
            <p:nvPr/>
          </p:nvSpPr>
          <p:spPr>
            <a:xfrm>
              <a:off x="4826340" y="2326800"/>
              <a:ext cx="3292324" cy="2059585"/>
            </a:xfrm>
            <a:prstGeom prst="rect">
              <a:avLst/>
            </a:prstGeom>
            <a:solidFill>
              <a:srgbClr val="43695B"/>
            </a:solidFill>
            <a:ln>
              <a:noFill/>
              <a:prstDash val="solid"/>
            </a:ln>
            <a:effectLst>
              <a:outerShdw dist="12701" dir="5400000" algn="tl">
                <a:srgbClr val="000000"/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a-DK" sz="1350" b="0" i="0" u="none" strike="noStrike" kern="1200" cap="none" spc="0" baseline="0">
                <a:solidFill>
                  <a:srgbClr val="FFFFFF"/>
                </a:solidFill>
                <a:uFillTx/>
                <a:latin typeface="Neue Haas Grotesk Text Pro" pitchFamily="34"/>
              </a:endParaRPr>
            </a:p>
          </p:txBody>
        </p:sp>
        <p:sp>
          <p:nvSpPr>
            <p:cNvPr id="14" name="Pladsholder til tekst 2">
              <a:extLst>
                <a:ext uri="{FF2B5EF4-FFF2-40B4-BE49-F238E27FC236}">
                  <a16:creationId xmlns:a16="http://schemas.microsoft.com/office/drawing/2014/main" id="{71E25C06-516B-B49E-9AE8-DADB64E4229E}"/>
                </a:ext>
              </a:extLst>
            </p:cNvPr>
            <p:cNvSpPr txBox="1"/>
            <p:nvPr/>
          </p:nvSpPr>
          <p:spPr>
            <a:xfrm>
              <a:off x="4898495" y="2833204"/>
              <a:ext cx="3148023" cy="1382426"/>
            </a:xfrm>
            <a:prstGeom prst="rect">
              <a:avLst/>
            </a:prstGeom>
            <a:solidFill>
              <a:srgbClr val="43695B"/>
            </a:solidFill>
            <a:ln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a-DK" sz="1350" b="0" i="0" u="none" strike="noStrike" kern="1200" cap="none" spc="0" baseline="0">
                  <a:solidFill>
                    <a:srgbClr val="FFFFFF"/>
                  </a:solidFill>
                  <a:uFillTx/>
                  <a:latin typeface="Neue Haas Grotesk Text Pro" pitchFamily="34"/>
                </a:rPr>
                <a:t>Stil gerne spørgsmål i chatten</a:t>
              </a:r>
              <a:br>
                <a:rPr lang="da-DK" sz="1350" b="0" i="0" u="none" strike="noStrike" kern="1200" cap="none" spc="0" baseline="0">
                  <a:solidFill>
                    <a:srgbClr val="FFFFFF"/>
                  </a:solidFill>
                  <a:uFillTx/>
                  <a:latin typeface="Neue Haas Grotesk Text Pro" pitchFamily="34"/>
                </a:rPr>
              </a:br>
              <a:endParaRPr lang="da-DK" sz="1350" b="0" i="0" u="none" strike="noStrike" kern="1200" cap="none" spc="0" baseline="0">
                <a:solidFill>
                  <a:srgbClr val="FFFFFF"/>
                </a:solidFill>
                <a:uFillTx/>
                <a:latin typeface="Neue Haas Grotesk Text Pro" pitchFamily="34"/>
              </a:endParaRPr>
            </a:p>
            <a:p>
              <a:pPr marL="0" marR="0" lvl="0" indent="0" algn="ctr" defTabSz="914400" rtl="0" fontAlgn="auto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a-DK" sz="1350" b="0" i="0" u="none" strike="noStrike" kern="1200" cap="none" spc="0" baseline="0">
                  <a:solidFill>
                    <a:srgbClr val="FFFFFF"/>
                  </a:solidFill>
                  <a:uFillTx/>
                  <a:latin typeface="Neue Haas Grotesk Text Pro" pitchFamily="34"/>
                </a:rPr>
                <a:t>Vi besvarer spørgsmål løbende under hvert punkt</a:t>
              </a:r>
            </a:p>
          </p:txBody>
        </p:sp>
      </p:grpSp>
      <p:grpSp>
        <p:nvGrpSpPr>
          <p:cNvPr id="15" name="Gruppe 47">
            <a:extLst>
              <a:ext uri="{FF2B5EF4-FFF2-40B4-BE49-F238E27FC236}">
                <a16:creationId xmlns:a16="http://schemas.microsoft.com/office/drawing/2014/main" id="{26D48AB2-E9EB-15FA-8F71-A717D1A014F5}"/>
              </a:ext>
            </a:extLst>
          </p:cNvPr>
          <p:cNvGrpSpPr/>
          <p:nvPr/>
        </p:nvGrpSpPr>
        <p:grpSpPr>
          <a:xfrm>
            <a:off x="398321" y="2629466"/>
            <a:ext cx="2025002" cy="2045531"/>
            <a:chOff x="398321" y="2629466"/>
            <a:chExt cx="2025002" cy="2045531"/>
          </a:xfrm>
        </p:grpSpPr>
        <p:sp>
          <p:nvSpPr>
            <p:cNvPr id="16" name="Ellipse 48">
              <a:extLst>
                <a:ext uri="{FF2B5EF4-FFF2-40B4-BE49-F238E27FC236}">
                  <a16:creationId xmlns:a16="http://schemas.microsoft.com/office/drawing/2014/main" id="{E2DBA1AC-E1F0-CDE8-E46B-9FBC696E5A4C}"/>
                </a:ext>
              </a:extLst>
            </p:cNvPr>
            <p:cNvSpPr/>
            <p:nvPr/>
          </p:nvSpPr>
          <p:spPr>
            <a:xfrm>
              <a:off x="398321" y="2629466"/>
              <a:ext cx="2025002" cy="204553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43695B"/>
            </a:solidFill>
            <a:ln>
              <a:noFill/>
              <a:prstDash val="solid"/>
            </a:ln>
            <a:effectLst>
              <a:outerShdw dist="12701" dir="5400000" algn="tl">
                <a:srgbClr val="000000"/>
              </a:outerShdw>
            </a:effectLst>
          </p:spPr>
          <p:txBody>
            <a:bodyPr vert="horz" wrap="square" lIns="54004" tIns="27002" rIns="54004" bIns="27002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a-DK" sz="1350" b="0" i="0" u="none" strike="noStrike" kern="1200" cap="none" spc="0" baseline="0">
                <a:solidFill>
                  <a:srgbClr val="FFFFFF"/>
                </a:solidFill>
                <a:uFillTx/>
                <a:latin typeface="Neue Haas Grotesk Text Pro" pitchFamily="34"/>
              </a:endParaRPr>
            </a:p>
          </p:txBody>
        </p:sp>
        <p:pic>
          <p:nvPicPr>
            <p:cNvPr id="17" name="Grafik 49" descr="Radiomikrofon">
              <a:extLst>
                <a:ext uri="{FF2B5EF4-FFF2-40B4-BE49-F238E27FC236}">
                  <a16:creationId xmlns:a16="http://schemas.microsoft.com/office/drawing/2014/main" id="{1A7CFD14-CB71-611F-AAC4-338994E71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0733" y="3647614"/>
              <a:ext cx="719751" cy="7387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Rektangel 50">
              <a:extLst>
                <a:ext uri="{FF2B5EF4-FFF2-40B4-BE49-F238E27FC236}">
                  <a16:creationId xmlns:a16="http://schemas.microsoft.com/office/drawing/2014/main" id="{CA34958B-1A58-EEE6-1C74-52E83F2A51FF}"/>
                </a:ext>
              </a:extLst>
            </p:cNvPr>
            <p:cNvSpPr/>
            <p:nvPr/>
          </p:nvSpPr>
          <p:spPr>
            <a:xfrm>
              <a:off x="512173" y="3162863"/>
              <a:ext cx="1797289" cy="507830"/>
            </a:xfrm>
            <a:prstGeom prst="rect">
              <a:avLst/>
            </a:prstGeom>
            <a:solidFill>
              <a:srgbClr val="43695B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a-DK" sz="1350" b="0" i="0" u="none" strike="noStrike" kern="1200" cap="none" spc="0" baseline="0">
                  <a:solidFill>
                    <a:srgbClr val="FFFFFF"/>
                  </a:solidFill>
                  <a:uFillTx/>
                  <a:latin typeface="Neue Haas Grotesk Text Pro" pitchFamily="34"/>
                </a:rPr>
                <a:t>Husk at slukke </a:t>
              </a:r>
              <a:br>
                <a:rPr lang="da-DK" sz="1350" b="0" i="0" u="none" strike="noStrike" kern="1200" cap="none" spc="0" baseline="0">
                  <a:solidFill>
                    <a:srgbClr val="FFFFFF"/>
                  </a:solidFill>
                  <a:uFillTx/>
                  <a:latin typeface="Neue Haas Grotesk Text Pro" pitchFamily="34"/>
                </a:rPr>
              </a:br>
              <a:r>
                <a:rPr lang="da-DK" sz="1350" b="0" i="0" u="none" strike="noStrike" kern="1200" cap="none" spc="0" baseline="0">
                  <a:solidFill>
                    <a:srgbClr val="FFFFFF"/>
                  </a:solidFill>
                  <a:uFillTx/>
                  <a:latin typeface="Neue Haas Grotesk Text Pro" pitchFamily="34"/>
                </a:rPr>
                <a:t>mikrofon og kamera</a:t>
              </a:r>
            </a:p>
          </p:txBody>
        </p:sp>
        <p:cxnSp>
          <p:nvCxnSpPr>
            <p:cNvPr id="19" name="Lige forbindelse 51">
              <a:extLst>
                <a:ext uri="{FF2B5EF4-FFF2-40B4-BE49-F238E27FC236}">
                  <a16:creationId xmlns:a16="http://schemas.microsoft.com/office/drawing/2014/main" id="{3860A34E-31FE-E371-0C35-22BE6483979F}"/>
                </a:ext>
              </a:extLst>
            </p:cNvPr>
            <p:cNvCxnSpPr/>
            <p:nvPr/>
          </p:nvCxnSpPr>
          <p:spPr>
            <a:xfrm>
              <a:off x="835423" y="3792629"/>
              <a:ext cx="510372" cy="414031"/>
            </a:xfrm>
            <a:prstGeom prst="straightConnector1">
              <a:avLst/>
            </a:prstGeom>
            <a:noFill/>
            <a:ln w="57150" cap="flat">
              <a:solidFill>
                <a:srgbClr val="EB052F"/>
              </a:solidFill>
              <a:prstDash val="solid"/>
            </a:ln>
          </p:spPr>
        </p:cxnSp>
        <p:cxnSp>
          <p:nvCxnSpPr>
            <p:cNvPr id="20" name="Lige forbindelse 52">
              <a:extLst>
                <a:ext uri="{FF2B5EF4-FFF2-40B4-BE49-F238E27FC236}">
                  <a16:creationId xmlns:a16="http://schemas.microsoft.com/office/drawing/2014/main" id="{C23E8D0F-B8BC-56E3-BE90-77157235EE42}"/>
                </a:ext>
              </a:extLst>
            </p:cNvPr>
            <p:cNvCxnSpPr/>
            <p:nvPr/>
          </p:nvCxnSpPr>
          <p:spPr>
            <a:xfrm flipV="1">
              <a:off x="835423" y="3792629"/>
              <a:ext cx="510372" cy="414031"/>
            </a:xfrm>
            <a:prstGeom prst="straightConnector1">
              <a:avLst/>
            </a:prstGeom>
            <a:noFill/>
            <a:ln w="57150" cap="flat">
              <a:solidFill>
                <a:srgbClr val="EB052F"/>
              </a:solidFill>
              <a:prstDash val="solid"/>
            </a:ln>
          </p:spPr>
        </p:cxnSp>
      </p:grpSp>
      <p:grpSp>
        <p:nvGrpSpPr>
          <p:cNvPr id="21" name="Gruppe 15">
            <a:extLst>
              <a:ext uri="{FF2B5EF4-FFF2-40B4-BE49-F238E27FC236}">
                <a16:creationId xmlns:a16="http://schemas.microsoft.com/office/drawing/2014/main" id="{2C00ADA6-8025-1A3B-9334-B171DFCE6CAC}"/>
              </a:ext>
            </a:extLst>
          </p:cNvPr>
          <p:cNvGrpSpPr/>
          <p:nvPr/>
        </p:nvGrpSpPr>
        <p:grpSpPr>
          <a:xfrm>
            <a:off x="2407715" y="1311066"/>
            <a:ext cx="2128522" cy="2045531"/>
            <a:chOff x="2407715" y="1311066"/>
            <a:chExt cx="2128522" cy="2045531"/>
          </a:xfrm>
        </p:grpSpPr>
        <p:grpSp>
          <p:nvGrpSpPr>
            <p:cNvPr id="22" name="Gruppe 2">
              <a:extLst>
                <a:ext uri="{FF2B5EF4-FFF2-40B4-BE49-F238E27FC236}">
                  <a16:creationId xmlns:a16="http://schemas.microsoft.com/office/drawing/2014/main" id="{A7C20A7C-29D3-80DB-145C-24CD9E256512}"/>
                </a:ext>
              </a:extLst>
            </p:cNvPr>
            <p:cNvGrpSpPr/>
            <p:nvPr/>
          </p:nvGrpSpPr>
          <p:grpSpPr>
            <a:xfrm>
              <a:off x="2407715" y="1311066"/>
              <a:ext cx="2128522" cy="2045531"/>
              <a:chOff x="2407715" y="1311066"/>
              <a:chExt cx="2128522" cy="2045531"/>
            </a:xfrm>
          </p:grpSpPr>
          <p:sp>
            <p:nvSpPr>
              <p:cNvPr id="23" name="Ellipse 36">
                <a:extLst>
                  <a:ext uri="{FF2B5EF4-FFF2-40B4-BE49-F238E27FC236}">
                    <a16:creationId xmlns:a16="http://schemas.microsoft.com/office/drawing/2014/main" id="{94F181E0-B09B-8A13-26B2-70E00A8E10B1}"/>
                  </a:ext>
                </a:extLst>
              </p:cNvPr>
              <p:cNvSpPr/>
              <p:nvPr/>
            </p:nvSpPr>
            <p:spPr>
              <a:xfrm>
                <a:off x="2407715" y="1311066"/>
                <a:ext cx="2128522" cy="204553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43695B"/>
              </a:solidFill>
              <a:ln>
                <a:noFill/>
                <a:prstDash val="solid"/>
              </a:ln>
              <a:effectLst>
                <a:outerShdw dist="12701" dir="5400000" algn="tl">
                  <a:srgbClr val="000000"/>
                </a:outerShdw>
              </a:effectLst>
            </p:spPr>
            <p:txBody>
              <a:bodyPr vert="horz" wrap="square" lIns="0" tIns="0" rIns="0" bIns="0" anchor="ctr" anchorCtr="1" compatLnSpc="1">
                <a:noAutofit/>
              </a:bodyPr>
              <a:lstStyle/>
              <a:p>
                <a:pPr marL="0" marR="0" lvl="0" indent="0" algn="ctr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a-DK" sz="1350" b="0" i="0" u="none" strike="noStrike" kern="1200" cap="none" spc="0" baseline="0">
                  <a:solidFill>
                    <a:srgbClr val="FFFFFF"/>
                  </a:solidFill>
                  <a:uFillTx/>
                  <a:latin typeface="Neue Haas Grotesk Text Pro" pitchFamily="34"/>
                </a:endParaRPr>
              </a:p>
            </p:txBody>
          </p:sp>
          <p:sp>
            <p:nvSpPr>
              <p:cNvPr id="24" name="Tekstfelt 37">
                <a:extLst>
                  <a:ext uri="{FF2B5EF4-FFF2-40B4-BE49-F238E27FC236}">
                    <a16:creationId xmlns:a16="http://schemas.microsoft.com/office/drawing/2014/main" id="{875AFCA6-F7EA-8338-BA0B-51CE006EB7D6}"/>
                  </a:ext>
                </a:extLst>
              </p:cNvPr>
              <p:cNvSpPr txBox="1"/>
              <p:nvPr/>
            </p:nvSpPr>
            <p:spPr>
              <a:xfrm>
                <a:off x="2598084" y="2540770"/>
                <a:ext cx="1736921" cy="276999"/>
              </a:xfrm>
              <a:prstGeom prst="rect">
                <a:avLst/>
              </a:prstGeom>
              <a:solidFill>
                <a:srgbClr val="43695B"/>
              </a:solidFill>
              <a:ln>
                <a:noFill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a-DK" sz="1200" b="0" i="0" u="none" strike="noStrike" kern="1200" cap="none" spc="0" baseline="0">
                    <a:solidFill>
                      <a:srgbClr val="FFFFFF"/>
                    </a:solidFill>
                    <a:uFillTx/>
                    <a:latin typeface="Neue Haas Grotesk Text Pro" pitchFamily="34"/>
                  </a:rPr>
                  <a:t>Vi optager webinaret</a:t>
                </a:r>
              </a:p>
            </p:txBody>
          </p:sp>
        </p:grpSp>
        <p:pic>
          <p:nvPicPr>
            <p:cNvPr id="25" name="Grafik 14" descr="Podcast">
              <a:extLst>
                <a:ext uri="{FF2B5EF4-FFF2-40B4-BE49-F238E27FC236}">
                  <a16:creationId xmlns:a16="http://schemas.microsoft.com/office/drawing/2014/main" id="{281B1BBD-1585-5990-05C0-46042B7C1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105933" y="1812240"/>
              <a:ext cx="789877" cy="7590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" name="Grafik 19" descr="Webkamera med massiv udfyldning">
            <a:extLst>
              <a:ext uri="{FF2B5EF4-FFF2-40B4-BE49-F238E27FC236}">
                <a16:creationId xmlns:a16="http://schemas.microsoft.com/office/drawing/2014/main" id="{EDE7680C-A1D9-D5DB-089B-F7D859FB75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19487" y="3702606"/>
            <a:ext cx="685800" cy="685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Lige forbindelse 16">
            <a:extLst>
              <a:ext uri="{FF2B5EF4-FFF2-40B4-BE49-F238E27FC236}">
                <a16:creationId xmlns:a16="http://schemas.microsoft.com/office/drawing/2014/main" id="{B10EB5EE-CBC5-B4E1-68FF-83475182A5AE}"/>
              </a:ext>
            </a:extLst>
          </p:cNvPr>
          <p:cNvCxnSpPr/>
          <p:nvPr/>
        </p:nvCxnSpPr>
        <p:spPr>
          <a:xfrm>
            <a:off x="1555174" y="3786082"/>
            <a:ext cx="431268" cy="441170"/>
          </a:xfrm>
          <a:prstGeom prst="straightConnector1">
            <a:avLst/>
          </a:prstGeom>
          <a:noFill/>
          <a:ln w="57150" cap="flat">
            <a:solidFill>
              <a:srgbClr val="EB052F"/>
            </a:solidFill>
            <a:prstDash val="solid"/>
          </a:ln>
        </p:spPr>
      </p:cxnSp>
      <p:cxnSp>
        <p:nvCxnSpPr>
          <p:cNvPr id="28" name="Lige forbindelse 17">
            <a:extLst>
              <a:ext uri="{FF2B5EF4-FFF2-40B4-BE49-F238E27FC236}">
                <a16:creationId xmlns:a16="http://schemas.microsoft.com/office/drawing/2014/main" id="{6B9BE513-203C-E833-CF84-EB8D338C957E}"/>
              </a:ext>
            </a:extLst>
          </p:cNvPr>
          <p:cNvCxnSpPr/>
          <p:nvPr/>
        </p:nvCxnSpPr>
        <p:spPr>
          <a:xfrm flipV="1">
            <a:off x="1555174" y="3771598"/>
            <a:ext cx="431268" cy="435062"/>
          </a:xfrm>
          <a:prstGeom prst="straightConnector1">
            <a:avLst/>
          </a:prstGeom>
          <a:noFill/>
          <a:ln w="57150" cap="flat">
            <a:solidFill>
              <a:srgbClr val="EB052F"/>
            </a:solidFill>
            <a:prstDash val="soli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599DC08-9AA9-4A25-9274-86FC8150B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kern="1200" dirty="0">
                <a:latin typeface="Arial"/>
              </a:rPr>
              <a:t>Nyt fra </a:t>
            </a:r>
            <a:r>
              <a:rPr lang="da-DK" kern="1200" dirty="0" err="1">
                <a:latin typeface="Arial"/>
              </a:rPr>
              <a:t>KOMBITs</a:t>
            </a:r>
            <a:r>
              <a:rPr lang="da-DK" kern="1200" dirty="0">
                <a:latin typeface="Arial"/>
              </a:rPr>
              <a:t> Ydelsesdag d. 20. september</a:t>
            </a:r>
            <a:br>
              <a:rPr lang="da-DK" kern="1200" dirty="0">
                <a:latin typeface="Arial"/>
              </a:rPr>
            </a:br>
            <a:endParaRPr lang="da-DK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A90B1E2E-1999-4CC1-9AD1-7FA3C0FF53D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8309" y="340001"/>
            <a:ext cx="4103690" cy="144191"/>
          </a:xfrm>
        </p:spPr>
        <p:txBody>
          <a:bodyPr/>
          <a:lstStyle/>
          <a:p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CDC626C-0757-47A4-8DE3-60715625D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470" y="974048"/>
            <a:ext cx="4264718" cy="3829451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3B672E44-B7AE-414D-BCC7-D42E09499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36" y="1571346"/>
            <a:ext cx="2653150" cy="263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45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A8BE37-EA4E-4E4F-949D-EEECDD854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74" y="210882"/>
            <a:ext cx="8172455" cy="631229"/>
          </a:xfrm>
        </p:spPr>
        <p:txBody>
          <a:bodyPr>
            <a:normAutofit/>
          </a:bodyPr>
          <a:lstStyle/>
          <a:p>
            <a:br>
              <a:rPr lang="da-DK" sz="3000" dirty="0"/>
            </a:br>
            <a:r>
              <a:rPr lang="da-DK" dirty="0"/>
              <a:t>Dagens program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56B5B9F6-6B50-4842-97E4-C55BB8B415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75657" y="893626"/>
          <a:ext cx="6239166" cy="358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9166">
                  <a:extLst>
                    <a:ext uri="{9D8B030D-6E8A-4147-A177-3AD203B41FA5}">
                      <a16:colId xmlns:a16="http://schemas.microsoft.com/office/drawing/2014/main" val="3279212189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l"/>
                      <a:r>
                        <a:rPr lang="da-DK" sz="1500" dirty="0">
                          <a:latin typeface="Neue Haas Grotesk Text Pro" panose="020B0504020202020204" pitchFamily="34" charset="0"/>
                        </a:rPr>
                        <a:t>Program</a:t>
                      </a:r>
                      <a:endParaRPr lang="da-DK" sz="1500" dirty="0">
                        <a:latin typeface="Neue Haas Grotesk Text Pro" panose="020B05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71" marR="83671" marT="34290" marB="34290">
                    <a:solidFill>
                      <a:srgbClr val="4369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911616"/>
                  </a:ext>
                </a:extLst>
              </a:tr>
              <a:tr h="3154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da-DK" sz="1400" b="1" dirty="0">
                          <a:latin typeface="Neue Haas Grotesk Text Pro" panose="020B0504020202020204" pitchFamily="34" charset="0"/>
                        </a:rPr>
                        <a:t>Velkommen</a:t>
                      </a:r>
                      <a:endParaRPr lang="da-DK" sz="1100" b="0" i="1" kern="1200" dirty="0">
                        <a:solidFill>
                          <a:schemeClr val="dk1"/>
                        </a:solidFill>
                        <a:latin typeface="Neue Haas Grotesk Text Pro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671" marR="83671" marT="34290" marB="34290"/>
                </a:tc>
                <a:extLst>
                  <a:ext uri="{0D108BD9-81ED-4DB2-BD59-A6C34878D82A}">
                    <a16:rowId xmlns:a16="http://schemas.microsoft.com/office/drawing/2014/main" val="3276289349"/>
                  </a:ext>
                </a:extLst>
              </a:tr>
              <a:tr h="1001342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  <a:tabLst/>
                      </a:pPr>
                      <a:r>
                        <a:rPr lang="da-DK" sz="1400" b="1" kern="1200" dirty="0">
                          <a:solidFill>
                            <a:srgbClr val="111111"/>
                          </a:solidFill>
                          <a:latin typeface="Arial"/>
                        </a:rPr>
                        <a:t>Nyt fra YR-teamet</a:t>
                      </a:r>
                      <a:endParaRPr lang="da-DK" sz="1400" kern="1200" dirty="0">
                        <a:solidFill>
                          <a:srgbClr val="111111"/>
                        </a:solidFill>
                        <a:latin typeface="Arial"/>
                      </a:endParaRPr>
                    </a:p>
                    <a:p>
                      <a:pPr marL="171450" marR="0" lvl="0" indent="-17145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da-DK" sz="1200" i="0" kern="1200" dirty="0">
                          <a:solidFill>
                            <a:srgbClr val="111111"/>
                          </a:solidFill>
                          <a:latin typeface="Arial"/>
                        </a:rPr>
                        <a:t>Ny funktionalitet i YUMU (Ydelser Udbetalt med Urette)</a:t>
                      </a:r>
                    </a:p>
                    <a:p>
                      <a:pPr marL="171450" marR="0" lvl="0" indent="-17145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da-DK" sz="1200" i="0" kern="1200" dirty="0">
                          <a:solidFill>
                            <a:srgbClr val="111111"/>
                          </a:solidFill>
                          <a:latin typeface="Arial"/>
                        </a:rPr>
                        <a:t>Status på datagenopretning, herunder afslutning på genopretning af løntilskudsdata</a:t>
                      </a:r>
                    </a:p>
                    <a:p>
                      <a:pPr marL="171450" marR="0" lvl="0" indent="-17145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da-DK" sz="1200" i="0" kern="1200" dirty="0">
                          <a:solidFill>
                            <a:srgbClr val="111111"/>
                          </a:solidFill>
                          <a:latin typeface="Arial"/>
                        </a:rPr>
                        <a:t>KLIK – Rollen som YR-dataansvarlig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200" i="0" kern="1200" dirty="0">
                          <a:solidFill>
                            <a:srgbClr val="111111"/>
                          </a:solidFill>
                          <a:latin typeface="Arial"/>
                        </a:rPr>
                        <a:t>Bogføringsdato vs. månedsluk ved årsskifte</a:t>
                      </a:r>
                    </a:p>
                  </a:txBody>
                  <a:tcPr marL="83671" marR="83671" marT="34290" marB="34290"/>
                </a:tc>
                <a:extLst>
                  <a:ext uri="{0D108BD9-81ED-4DB2-BD59-A6C34878D82A}">
                    <a16:rowId xmlns:a16="http://schemas.microsoft.com/office/drawing/2014/main" val="2530244424"/>
                  </a:ext>
                </a:extLst>
              </a:tr>
              <a:tr h="3361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i="0" kern="1200" dirty="0">
                          <a:solidFill>
                            <a:srgbClr val="111111"/>
                          </a:solidFill>
                          <a:latin typeface="Arial"/>
                        </a:rPr>
                        <a:t>Nyt fra </a:t>
                      </a:r>
                      <a:r>
                        <a:rPr lang="da-DK" sz="1400" b="1" i="0" kern="1200" dirty="0" err="1">
                          <a:solidFill>
                            <a:srgbClr val="111111"/>
                          </a:solidFill>
                          <a:latin typeface="Arial"/>
                        </a:rPr>
                        <a:t>KOMBITs</a:t>
                      </a:r>
                      <a:r>
                        <a:rPr lang="da-DK" sz="1400" b="1" i="0" kern="1200" dirty="0">
                          <a:solidFill>
                            <a:srgbClr val="111111"/>
                          </a:solidFill>
                          <a:latin typeface="Arial"/>
                        </a:rPr>
                        <a:t> Ydelsesdag d. 20. september</a:t>
                      </a:r>
                    </a:p>
                  </a:txBody>
                  <a:tcPr marL="83671" marR="83671" marT="34290" marB="34290"/>
                </a:tc>
                <a:extLst>
                  <a:ext uri="{0D108BD9-81ED-4DB2-BD59-A6C34878D82A}">
                    <a16:rowId xmlns:a16="http://schemas.microsoft.com/office/drawing/2014/main" val="3796179005"/>
                  </a:ext>
                </a:extLst>
              </a:tr>
              <a:tr h="332686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  <a:tabLst/>
                      </a:pPr>
                      <a:r>
                        <a:rPr lang="da-DK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Udnyttelse af YR-data</a:t>
                      </a:r>
                    </a:p>
                    <a:p>
                      <a:pPr marL="171450" marR="0" lvl="0" indent="-17145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Eksempler på, hvordan data fra YR kan skabe værdi i din økonomistyring og beskæftigelsesindsats</a:t>
                      </a:r>
                    </a:p>
                  </a:txBody>
                  <a:tcPr marL="83671" marR="83671" marT="34290" marB="34290"/>
                </a:tc>
                <a:extLst>
                  <a:ext uri="{0D108BD9-81ED-4DB2-BD59-A6C34878D82A}">
                    <a16:rowId xmlns:a16="http://schemas.microsoft.com/office/drawing/2014/main" val="1921084079"/>
                  </a:ext>
                </a:extLst>
              </a:tr>
              <a:tr h="2563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>
                          <a:latin typeface="Neue Haas Grotesk Text Pro" panose="020B0504020202020204" pitchFamily="34" charset="0"/>
                        </a:rPr>
                        <a:t>YR brugertilfredshedsundersøgelse</a:t>
                      </a:r>
                      <a:endParaRPr lang="da-DK" sz="1100" b="1" dirty="0">
                        <a:latin typeface="Neue Haas Grotesk Text Pro" panose="020B0504020202020204" pitchFamily="34" charset="0"/>
                      </a:endParaRPr>
                    </a:p>
                  </a:txBody>
                  <a:tcPr marL="83671" marR="83671" marT="34290" marB="34290"/>
                </a:tc>
                <a:extLst>
                  <a:ext uri="{0D108BD9-81ED-4DB2-BD59-A6C34878D82A}">
                    <a16:rowId xmlns:a16="http://schemas.microsoft.com/office/drawing/2014/main" val="531229537"/>
                  </a:ext>
                </a:extLst>
              </a:tr>
              <a:tr h="31050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Neue Haas Grotesk Text Pro" panose="020B0504020202020204" pitchFamily="34" charset="0"/>
                        </a:rPr>
                        <a:t>Opsamling</a:t>
                      </a:r>
                      <a:endParaRPr lang="da-DK" sz="1100" b="1" dirty="0">
                        <a:latin typeface="Neue Haas Grotesk Text Pro" panose="020B0504020202020204" pitchFamily="34" charset="0"/>
                      </a:endParaRPr>
                    </a:p>
                  </a:txBody>
                  <a:tcPr marL="83671" marR="83671" marT="34290" marB="34290"/>
                </a:tc>
                <a:extLst>
                  <a:ext uri="{0D108BD9-81ED-4DB2-BD59-A6C34878D82A}">
                    <a16:rowId xmlns:a16="http://schemas.microsoft.com/office/drawing/2014/main" val="4198729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225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13B1CB-78FD-473C-84B8-CB8CDD1B1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Udnyttelse af data fra Ydelsesrefusion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5480E53-A85D-452A-9ECD-1E8EF564B8D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8309" y="1419221"/>
            <a:ext cx="8207380" cy="3168652"/>
          </a:xfrm>
        </p:spPr>
        <p:txBody>
          <a:bodyPr/>
          <a:lstStyle/>
          <a:p>
            <a:r>
              <a:rPr lang="da-DK" dirty="0"/>
              <a:t>Demo: eksempler på YR-data i FLIS-DAP</a:t>
            </a:r>
          </a:p>
          <a:p>
            <a:r>
              <a:rPr lang="da-DK" dirty="0"/>
              <a:t>I bilag: </a:t>
            </a:r>
          </a:p>
          <a:p>
            <a:pPr lvl="2"/>
            <a:r>
              <a:rPr lang="da-DK" dirty="0"/>
              <a:t>Hvordan tilgår du FLIS-DAP?</a:t>
            </a:r>
          </a:p>
          <a:p>
            <a:pPr lvl="2"/>
            <a:r>
              <a:rPr lang="da-DK" dirty="0"/>
              <a:t>Eksempler på YR-data, dimensioner, felter mv.</a:t>
            </a:r>
          </a:p>
          <a:p>
            <a:pPr lvl="2"/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CC51864-219F-4B11-B470-729B0BD0DD5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8309" y="340001"/>
            <a:ext cx="4103690" cy="144191"/>
          </a:xfr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43997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DDFCC04-FBB2-4753-94DD-B94F1C156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Demo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CCC5CF41-10BE-4788-9CBC-ACA19AC6141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86107" y="4728636"/>
            <a:ext cx="219602" cy="219602"/>
          </a:xfr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3144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D7BBB4-D08F-4919-9786-BB9024AA2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Muligheder i data (via FLIS)</a:t>
            </a:r>
            <a:endParaRPr lang="da-DK" i="1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14EE3D6-D6C4-45D2-87D3-02ACB78D07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Grafik 7" descr="Mand">
            <a:extLst>
              <a:ext uri="{FF2B5EF4-FFF2-40B4-BE49-F238E27FC236}">
                <a16:creationId xmlns:a16="http://schemas.microsoft.com/office/drawing/2014/main" id="{578DD047-C855-4119-9A1E-667D3D8D2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6457" y="3665117"/>
            <a:ext cx="647973" cy="647973"/>
          </a:xfrm>
          <a:prstGeom prst="rect">
            <a:avLst/>
          </a:prstGeom>
        </p:spPr>
      </p:pic>
      <p:pic>
        <p:nvPicPr>
          <p:cNvPr id="10" name="Grafik 9" descr="Kvinde">
            <a:extLst>
              <a:ext uri="{FF2B5EF4-FFF2-40B4-BE49-F238E27FC236}">
                <a16:creationId xmlns:a16="http://schemas.microsoft.com/office/drawing/2014/main" id="{8D5AE77F-012E-4868-9F6A-7F1033F0A4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9157" y="3444748"/>
            <a:ext cx="674598" cy="674598"/>
          </a:xfrm>
          <a:prstGeom prst="rect">
            <a:avLst/>
          </a:prstGeom>
        </p:spPr>
      </p:pic>
      <p:sp>
        <p:nvSpPr>
          <p:cNvPr id="17" name="Tekstfelt 16">
            <a:extLst>
              <a:ext uri="{FF2B5EF4-FFF2-40B4-BE49-F238E27FC236}">
                <a16:creationId xmlns:a16="http://schemas.microsoft.com/office/drawing/2014/main" id="{58D23969-85AE-454F-A30B-3DD47BAFF04E}"/>
              </a:ext>
            </a:extLst>
          </p:cNvPr>
          <p:cNvSpPr txBox="1"/>
          <p:nvPr/>
        </p:nvSpPr>
        <p:spPr>
          <a:xfrm>
            <a:off x="899592" y="2128076"/>
            <a:ext cx="1796711" cy="12357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Neue Haas Grotesk Text Pro" panose="020B0504020202020204" pitchFamily="34" charset="77"/>
                <a:ea typeface="+mn-ea"/>
                <a:cs typeface="Arial"/>
              </a:rPr>
              <a:t>Antal borgersager inkl. behandlingstid</a:t>
            </a:r>
            <a:endParaRPr kumimoji="0" lang="da-DK" sz="20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Neue Haas Grotesk Text Pro" panose="020B0504020202020204" pitchFamily="34" charset="77"/>
              <a:ea typeface="+mn-ea"/>
              <a:cs typeface="Arial"/>
            </a:endParaRP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1FACAAD4-B098-4641-81F5-2EF0BA099362}"/>
              </a:ext>
            </a:extLst>
          </p:cNvPr>
          <p:cNvSpPr txBox="1"/>
          <p:nvPr/>
        </p:nvSpPr>
        <p:spPr>
          <a:xfrm>
            <a:off x="3608908" y="2120441"/>
            <a:ext cx="2160240" cy="10302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Neue Haas Grotesk Text Pro" panose="020B0504020202020204" pitchFamily="34" charset="77"/>
                <a:ea typeface="+mn-ea"/>
                <a:cs typeface="Arial"/>
              </a:rPr>
              <a:t>Fordelt på ydelser, trappetrin inkl. finansiering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39764357-A262-49BB-A513-DEB27C259BC8}"/>
              </a:ext>
            </a:extLst>
          </p:cNvPr>
          <p:cNvSpPr/>
          <p:nvPr/>
        </p:nvSpPr>
        <p:spPr>
          <a:xfrm>
            <a:off x="1103359" y="1258309"/>
            <a:ext cx="1155154" cy="666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1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KY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A0EBC60E-B431-44B3-B3F6-43E624682354}"/>
              </a:ext>
            </a:extLst>
          </p:cNvPr>
          <p:cNvSpPr/>
          <p:nvPr/>
        </p:nvSpPr>
        <p:spPr>
          <a:xfrm>
            <a:off x="6590699" y="1258309"/>
            <a:ext cx="2342349" cy="66469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1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DFDG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1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(fx aktiviteter/kurser)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3FA00CEF-BC33-4ADC-80AC-2A05ED056A9B}"/>
              </a:ext>
            </a:extLst>
          </p:cNvPr>
          <p:cNvSpPr txBox="1"/>
          <p:nvPr/>
        </p:nvSpPr>
        <p:spPr>
          <a:xfrm>
            <a:off x="0" y="2120441"/>
            <a:ext cx="899592" cy="5040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Neue Haas Grotesk Text Pro" panose="020B0504020202020204" pitchFamily="34" charset="77"/>
                <a:ea typeface="+mn-ea"/>
                <a:cs typeface="Arial"/>
              </a:rPr>
              <a:t>Fx</a:t>
            </a:r>
          </a:p>
        </p:txBody>
      </p:sp>
      <p:pic>
        <p:nvPicPr>
          <p:cNvPr id="23" name="Grafik 22" descr="Mand">
            <a:extLst>
              <a:ext uri="{FF2B5EF4-FFF2-40B4-BE49-F238E27FC236}">
                <a16:creationId xmlns:a16="http://schemas.microsoft.com/office/drawing/2014/main" id="{34995738-31FF-4A90-97CF-F432CDB13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9157" y="4136627"/>
            <a:ext cx="647973" cy="647973"/>
          </a:xfrm>
          <a:prstGeom prst="rect">
            <a:avLst/>
          </a:prstGeom>
        </p:spPr>
      </p:pic>
      <p:pic>
        <p:nvPicPr>
          <p:cNvPr id="24" name="Grafik 23" descr="Kvinde">
            <a:extLst>
              <a:ext uri="{FF2B5EF4-FFF2-40B4-BE49-F238E27FC236}">
                <a16:creationId xmlns:a16="http://schemas.microsoft.com/office/drawing/2014/main" id="{42D25CE5-4030-4C67-BD99-48360B03B2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8546" y="3772334"/>
            <a:ext cx="674598" cy="674598"/>
          </a:xfrm>
          <a:prstGeom prst="rect">
            <a:avLst/>
          </a:prstGeom>
        </p:spPr>
      </p:pic>
      <p:sp>
        <p:nvSpPr>
          <p:cNvPr id="25" name="Rektangel 24">
            <a:extLst>
              <a:ext uri="{FF2B5EF4-FFF2-40B4-BE49-F238E27FC236}">
                <a16:creationId xmlns:a16="http://schemas.microsoft.com/office/drawing/2014/main" id="{F247B9F5-6540-41BE-8EF0-1934DE341B4F}"/>
              </a:ext>
            </a:extLst>
          </p:cNvPr>
          <p:cNvSpPr/>
          <p:nvPr/>
        </p:nvSpPr>
        <p:spPr>
          <a:xfrm>
            <a:off x="3905428" y="1258309"/>
            <a:ext cx="1083146" cy="6646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YR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DD2CF846-3D3C-4C1E-AC77-360155B66019}"/>
              </a:ext>
            </a:extLst>
          </p:cNvPr>
          <p:cNvGrpSpPr/>
          <p:nvPr/>
        </p:nvGrpSpPr>
        <p:grpSpPr>
          <a:xfrm>
            <a:off x="3477461" y="3304350"/>
            <a:ext cx="2217415" cy="1661575"/>
            <a:chOff x="6732240" y="971577"/>
            <a:chExt cx="2217415" cy="1661575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3C0F9695-6D8D-4D85-9D6F-A6C5DE90DBE6}"/>
                </a:ext>
              </a:extLst>
            </p:cNvPr>
            <p:cNvSpPr/>
            <p:nvPr/>
          </p:nvSpPr>
          <p:spPr>
            <a:xfrm>
              <a:off x="7082529" y="971577"/>
              <a:ext cx="533441" cy="53344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78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9" name="Grafik 28" descr="Kør/Afspil med massiv udfyldning">
              <a:extLst>
                <a:ext uri="{FF2B5EF4-FFF2-40B4-BE49-F238E27FC236}">
                  <a16:creationId xmlns:a16="http://schemas.microsoft.com/office/drawing/2014/main" id="{3B1F2EC3-AA0D-45D9-8CC9-EF97ECA18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867611">
              <a:off x="7113323" y="1035054"/>
              <a:ext cx="435533" cy="435533"/>
            </a:xfrm>
            <a:prstGeom prst="rect">
              <a:avLst/>
            </a:prstGeom>
          </p:spPr>
        </p:pic>
        <p:pic>
          <p:nvPicPr>
            <p:cNvPr id="30" name="Billede 29">
              <a:extLst>
                <a:ext uri="{FF2B5EF4-FFF2-40B4-BE49-F238E27FC236}">
                  <a16:creationId xmlns:a16="http://schemas.microsoft.com/office/drawing/2014/main" id="{D80E2E81-19FF-4C4F-BE49-34520FA7E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32240" y="1347614"/>
              <a:ext cx="2217415" cy="1285538"/>
            </a:xfrm>
            <a:prstGeom prst="rect">
              <a:avLst/>
            </a:prstGeom>
          </p:spPr>
        </p:pic>
      </p:grpSp>
      <p:pic>
        <p:nvPicPr>
          <p:cNvPr id="31" name="Grafik 30" descr="Kvinde">
            <a:extLst>
              <a:ext uri="{FF2B5EF4-FFF2-40B4-BE49-F238E27FC236}">
                <a16:creationId xmlns:a16="http://schemas.microsoft.com/office/drawing/2014/main" id="{07D39D4E-2F1E-4DD8-8140-62675F2788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49195" y="4045352"/>
            <a:ext cx="415262" cy="415262"/>
          </a:xfrm>
          <a:prstGeom prst="rect">
            <a:avLst/>
          </a:prstGeom>
        </p:spPr>
      </p:pic>
      <p:pic>
        <p:nvPicPr>
          <p:cNvPr id="32" name="Grafik 31" descr="Mand">
            <a:extLst>
              <a:ext uri="{FF2B5EF4-FFF2-40B4-BE49-F238E27FC236}">
                <a16:creationId xmlns:a16="http://schemas.microsoft.com/office/drawing/2014/main" id="{CC4FD18E-B60D-4CDA-8D0A-0C1518B3C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64457" y="4203490"/>
            <a:ext cx="415263" cy="415263"/>
          </a:xfrm>
          <a:prstGeom prst="rect">
            <a:avLst/>
          </a:prstGeom>
        </p:spPr>
      </p:pic>
      <p:pic>
        <p:nvPicPr>
          <p:cNvPr id="33" name="Grafik 32" descr="Mand">
            <a:extLst>
              <a:ext uri="{FF2B5EF4-FFF2-40B4-BE49-F238E27FC236}">
                <a16:creationId xmlns:a16="http://schemas.microsoft.com/office/drawing/2014/main" id="{77A440D9-04FA-4ACF-861E-30AE0CDF0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7402" y="4045352"/>
            <a:ext cx="415262" cy="415262"/>
          </a:xfrm>
          <a:prstGeom prst="rect">
            <a:avLst/>
          </a:prstGeom>
        </p:spPr>
      </p:pic>
      <p:pic>
        <p:nvPicPr>
          <p:cNvPr id="34" name="Grafik 33" descr="Mønter">
            <a:extLst>
              <a:ext uri="{FF2B5EF4-FFF2-40B4-BE49-F238E27FC236}">
                <a16:creationId xmlns:a16="http://schemas.microsoft.com/office/drawing/2014/main" id="{CAAB40A1-E843-4235-B17F-0A9AA2BE50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90438" y="3320347"/>
            <a:ext cx="530493" cy="530493"/>
          </a:xfrm>
          <a:prstGeom prst="rect">
            <a:avLst/>
          </a:prstGeom>
        </p:spPr>
      </p:pic>
      <p:sp>
        <p:nvSpPr>
          <p:cNvPr id="35" name="Pil: højre 34">
            <a:extLst>
              <a:ext uri="{FF2B5EF4-FFF2-40B4-BE49-F238E27FC236}">
                <a16:creationId xmlns:a16="http://schemas.microsoft.com/office/drawing/2014/main" id="{718D88BC-D0A6-46EB-8362-125BBCCD9EF4}"/>
              </a:ext>
            </a:extLst>
          </p:cNvPr>
          <p:cNvSpPr/>
          <p:nvPr/>
        </p:nvSpPr>
        <p:spPr>
          <a:xfrm>
            <a:off x="2873942" y="2292665"/>
            <a:ext cx="429071" cy="412812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Neue Haas Grotesk Text Pro" panose="020B0504020202020204" pitchFamily="34" charset="77"/>
              <a:ea typeface="+mn-ea"/>
              <a:cs typeface="Arial"/>
            </a:endParaRPr>
          </a:p>
        </p:txBody>
      </p:sp>
      <p:sp>
        <p:nvSpPr>
          <p:cNvPr id="36" name="Pil: højre 35">
            <a:extLst>
              <a:ext uri="{FF2B5EF4-FFF2-40B4-BE49-F238E27FC236}">
                <a16:creationId xmlns:a16="http://schemas.microsoft.com/office/drawing/2014/main" id="{1C987FED-901F-4D6E-9459-040D08BBC37F}"/>
              </a:ext>
            </a:extLst>
          </p:cNvPr>
          <p:cNvSpPr/>
          <p:nvPr/>
        </p:nvSpPr>
        <p:spPr>
          <a:xfrm>
            <a:off x="5904268" y="2299044"/>
            <a:ext cx="429071" cy="412812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Neue Haas Grotesk Text Pro" panose="020B0504020202020204" pitchFamily="34" charset="77"/>
              <a:ea typeface="+mn-ea"/>
              <a:cs typeface="Arial"/>
            </a:endParaRPr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FCD87744-3EB9-45D6-830A-FC7C269E3223}"/>
              </a:ext>
            </a:extLst>
          </p:cNvPr>
          <p:cNvSpPr txBox="1"/>
          <p:nvPr/>
        </p:nvSpPr>
        <p:spPr>
          <a:xfrm>
            <a:off x="6681753" y="2120441"/>
            <a:ext cx="2160240" cy="15599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Neue Haas Grotesk Text Pro" panose="020B0504020202020204" pitchFamily="34" charset="77"/>
                <a:ea typeface="+mn-ea"/>
                <a:cs typeface="Arial"/>
              </a:rPr>
              <a:t>Kombineret med aktiviteter/kurser borgeren har været på inkl. økonomiske udgift</a:t>
            </a:r>
          </a:p>
        </p:txBody>
      </p:sp>
      <p:pic>
        <p:nvPicPr>
          <p:cNvPr id="41" name="Grafik 40" descr="Klasseværelse">
            <a:extLst>
              <a:ext uri="{FF2B5EF4-FFF2-40B4-BE49-F238E27FC236}">
                <a16:creationId xmlns:a16="http://schemas.microsoft.com/office/drawing/2014/main" id="{8672B953-0468-4FA3-B609-3A2E0B85A3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07927" y="3837791"/>
            <a:ext cx="1103712" cy="1103712"/>
          </a:xfrm>
          <a:prstGeom prst="rect">
            <a:avLst/>
          </a:prstGeom>
        </p:spPr>
      </p:pic>
      <p:pic>
        <p:nvPicPr>
          <p:cNvPr id="42" name="Grafik 41" descr="Mønter">
            <a:extLst>
              <a:ext uri="{FF2B5EF4-FFF2-40B4-BE49-F238E27FC236}">
                <a16:creationId xmlns:a16="http://schemas.microsoft.com/office/drawing/2014/main" id="{934AB93E-30D2-4AD8-AA78-6079D41D2E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03462" y="4109633"/>
            <a:ext cx="530493" cy="53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1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animBg="1"/>
      <p:bldP spid="25" grpId="0" animBg="1"/>
      <p:bldP spid="35" grpId="0" animBg="1"/>
      <p:bldP spid="36" grpId="0" animBg="1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A8BE37-EA4E-4E4F-949D-EEECDD854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74" y="210882"/>
            <a:ext cx="8172455" cy="631229"/>
          </a:xfrm>
        </p:spPr>
        <p:txBody>
          <a:bodyPr>
            <a:normAutofit/>
          </a:bodyPr>
          <a:lstStyle/>
          <a:p>
            <a:br>
              <a:rPr lang="da-DK" sz="3000" dirty="0"/>
            </a:br>
            <a:r>
              <a:rPr lang="da-DK" dirty="0"/>
              <a:t>Dagens program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56B5B9F6-6B50-4842-97E4-C55BB8B415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75657" y="893626"/>
          <a:ext cx="6239166" cy="358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9166">
                  <a:extLst>
                    <a:ext uri="{9D8B030D-6E8A-4147-A177-3AD203B41FA5}">
                      <a16:colId xmlns:a16="http://schemas.microsoft.com/office/drawing/2014/main" val="3279212189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l"/>
                      <a:r>
                        <a:rPr lang="da-DK" sz="1500" dirty="0">
                          <a:latin typeface="Neue Haas Grotesk Text Pro" panose="020B0504020202020204" pitchFamily="34" charset="0"/>
                        </a:rPr>
                        <a:t>Program</a:t>
                      </a:r>
                      <a:endParaRPr lang="da-DK" sz="1500" dirty="0">
                        <a:latin typeface="Neue Haas Grotesk Text Pro" panose="020B05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71" marR="83671" marT="34290" marB="34290">
                    <a:solidFill>
                      <a:srgbClr val="4369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911616"/>
                  </a:ext>
                </a:extLst>
              </a:tr>
              <a:tr h="3154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da-DK" sz="1400" b="1" dirty="0">
                          <a:latin typeface="Neue Haas Grotesk Text Pro" panose="020B0504020202020204" pitchFamily="34" charset="0"/>
                        </a:rPr>
                        <a:t>Velkommen</a:t>
                      </a:r>
                      <a:endParaRPr lang="da-DK" sz="1100" b="0" i="1" kern="1200" dirty="0">
                        <a:solidFill>
                          <a:schemeClr val="dk1"/>
                        </a:solidFill>
                        <a:latin typeface="Neue Haas Grotesk Text Pro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671" marR="83671" marT="34290" marB="34290"/>
                </a:tc>
                <a:extLst>
                  <a:ext uri="{0D108BD9-81ED-4DB2-BD59-A6C34878D82A}">
                    <a16:rowId xmlns:a16="http://schemas.microsoft.com/office/drawing/2014/main" val="3276289349"/>
                  </a:ext>
                </a:extLst>
              </a:tr>
              <a:tr h="1001342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  <a:tabLst/>
                      </a:pPr>
                      <a:r>
                        <a:rPr lang="da-DK" sz="1400" b="1" kern="1200" dirty="0">
                          <a:solidFill>
                            <a:srgbClr val="111111"/>
                          </a:solidFill>
                          <a:latin typeface="Arial"/>
                        </a:rPr>
                        <a:t>Nyt fra YR-teamet</a:t>
                      </a:r>
                      <a:endParaRPr lang="da-DK" sz="1400" kern="1200" dirty="0">
                        <a:solidFill>
                          <a:srgbClr val="111111"/>
                        </a:solidFill>
                        <a:latin typeface="Arial"/>
                      </a:endParaRPr>
                    </a:p>
                    <a:p>
                      <a:pPr marL="171450" marR="0" lvl="0" indent="-17145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da-DK" sz="1200" i="0" kern="1200" dirty="0">
                          <a:solidFill>
                            <a:srgbClr val="111111"/>
                          </a:solidFill>
                          <a:latin typeface="Arial"/>
                        </a:rPr>
                        <a:t>Ny funktionalitet i YUMU (Ydelser Udbetalt med Urette)</a:t>
                      </a:r>
                    </a:p>
                    <a:p>
                      <a:pPr marL="171450" marR="0" lvl="0" indent="-17145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da-DK" sz="1200" i="0" kern="1200" dirty="0">
                          <a:solidFill>
                            <a:srgbClr val="111111"/>
                          </a:solidFill>
                          <a:latin typeface="Arial"/>
                        </a:rPr>
                        <a:t>Status på datagenopretning, herunder afslutning på genopretning af løntilskudsdata</a:t>
                      </a:r>
                    </a:p>
                    <a:p>
                      <a:pPr marL="171450" marR="0" lvl="0" indent="-17145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da-DK" sz="1200" i="0" kern="1200" dirty="0">
                          <a:solidFill>
                            <a:srgbClr val="111111"/>
                          </a:solidFill>
                          <a:latin typeface="Arial"/>
                        </a:rPr>
                        <a:t>KLIK – Rollen som YR-dataansvarlig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200" i="0" kern="1200" dirty="0">
                          <a:solidFill>
                            <a:srgbClr val="111111"/>
                          </a:solidFill>
                          <a:latin typeface="Arial"/>
                        </a:rPr>
                        <a:t>Bogføringsdato vs. månedsluk ved årsskifte</a:t>
                      </a:r>
                    </a:p>
                  </a:txBody>
                  <a:tcPr marL="83671" marR="83671" marT="34290" marB="34290"/>
                </a:tc>
                <a:extLst>
                  <a:ext uri="{0D108BD9-81ED-4DB2-BD59-A6C34878D82A}">
                    <a16:rowId xmlns:a16="http://schemas.microsoft.com/office/drawing/2014/main" val="2530244424"/>
                  </a:ext>
                </a:extLst>
              </a:tr>
              <a:tr h="3361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i="0" kern="1200" dirty="0">
                          <a:solidFill>
                            <a:srgbClr val="111111"/>
                          </a:solidFill>
                          <a:latin typeface="Arial"/>
                        </a:rPr>
                        <a:t>Nyt fra </a:t>
                      </a:r>
                      <a:r>
                        <a:rPr lang="da-DK" sz="1400" b="1" i="0" kern="1200" dirty="0" err="1">
                          <a:solidFill>
                            <a:srgbClr val="111111"/>
                          </a:solidFill>
                          <a:latin typeface="Arial"/>
                        </a:rPr>
                        <a:t>KOMBITs</a:t>
                      </a:r>
                      <a:r>
                        <a:rPr lang="da-DK" sz="1400" b="1" i="0" kern="1200" dirty="0">
                          <a:solidFill>
                            <a:srgbClr val="111111"/>
                          </a:solidFill>
                          <a:latin typeface="Arial"/>
                        </a:rPr>
                        <a:t> Ydelsesdag d. 20. september</a:t>
                      </a:r>
                    </a:p>
                  </a:txBody>
                  <a:tcPr marL="83671" marR="83671" marT="34290" marB="34290"/>
                </a:tc>
                <a:extLst>
                  <a:ext uri="{0D108BD9-81ED-4DB2-BD59-A6C34878D82A}">
                    <a16:rowId xmlns:a16="http://schemas.microsoft.com/office/drawing/2014/main" val="3796179005"/>
                  </a:ext>
                </a:extLst>
              </a:tr>
              <a:tr h="332686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  <a:tabLst/>
                      </a:pPr>
                      <a:r>
                        <a:rPr lang="da-DK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Udnyttelse af YR-data</a:t>
                      </a:r>
                    </a:p>
                    <a:p>
                      <a:pPr marL="171450" marR="0" lvl="0" indent="-17145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Eksempler på, hvordan data fra YR kan skabe værdi i din økonomistyring og beskæftigelsesindsats</a:t>
                      </a:r>
                    </a:p>
                  </a:txBody>
                  <a:tcPr marL="83671" marR="83671" marT="34290" marB="34290"/>
                </a:tc>
                <a:extLst>
                  <a:ext uri="{0D108BD9-81ED-4DB2-BD59-A6C34878D82A}">
                    <a16:rowId xmlns:a16="http://schemas.microsoft.com/office/drawing/2014/main" val="1921084079"/>
                  </a:ext>
                </a:extLst>
              </a:tr>
              <a:tr h="2563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>
                          <a:latin typeface="Neue Haas Grotesk Text Pro" panose="020B0504020202020204" pitchFamily="34" charset="0"/>
                        </a:rPr>
                        <a:t>YR brugertilfredshedsundersøgelse</a:t>
                      </a:r>
                      <a:endParaRPr lang="da-DK" sz="1100" b="1" dirty="0">
                        <a:latin typeface="Neue Haas Grotesk Text Pro" panose="020B0504020202020204" pitchFamily="34" charset="0"/>
                      </a:endParaRPr>
                    </a:p>
                  </a:txBody>
                  <a:tcPr marL="83671" marR="83671" marT="34290" marB="34290"/>
                </a:tc>
                <a:extLst>
                  <a:ext uri="{0D108BD9-81ED-4DB2-BD59-A6C34878D82A}">
                    <a16:rowId xmlns:a16="http://schemas.microsoft.com/office/drawing/2014/main" val="531229537"/>
                  </a:ext>
                </a:extLst>
              </a:tr>
              <a:tr h="31050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Neue Haas Grotesk Text Pro" panose="020B0504020202020204" pitchFamily="34" charset="0"/>
                        </a:rPr>
                        <a:t>Opsamling</a:t>
                      </a:r>
                      <a:endParaRPr lang="da-DK" sz="1100" b="1" dirty="0">
                        <a:latin typeface="Neue Haas Grotesk Text Pro" panose="020B0504020202020204" pitchFamily="34" charset="0"/>
                      </a:endParaRPr>
                    </a:p>
                  </a:txBody>
                  <a:tcPr marL="83671" marR="83671" marT="34290" marB="34290"/>
                </a:tc>
                <a:extLst>
                  <a:ext uri="{0D108BD9-81ED-4DB2-BD59-A6C34878D82A}">
                    <a16:rowId xmlns:a16="http://schemas.microsoft.com/office/drawing/2014/main" val="4198729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042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AA62AD-8ABC-4F4F-61D2-1ED010176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09" y="555626"/>
            <a:ext cx="6196810" cy="647971"/>
          </a:xfrm>
        </p:spPr>
        <p:txBody>
          <a:bodyPr/>
          <a:lstStyle/>
          <a:p>
            <a:r>
              <a:rPr lang="da-DK" dirty="0"/>
              <a:t>Brugertilfredshedsundersøgelse</a:t>
            </a:r>
            <a:br>
              <a:rPr lang="da-DK" dirty="0"/>
            </a:br>
            <a:r>
              <a:rPr lang="da-DK" sz="1400" dirty="0"/>
              <a:t>Baggrundsinformation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B02FB8F-5F3A-155C-F3AC-EC62EFD71A0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8308" y="1419221"/>
            <a:ext cx="3845851" cy="3168652"/>
          </a:xfrm>
        </p:spPr>
        <p:txBody>
          <a:bodyPr>
            <a:normAutofit fontScale="92500" lnSpcReduction="2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Udsendt til 244 personer</a:t>
            </a:r>
            <a:br>
              <a:rPr lang="da-DK" dirty="0"/>
            </a:br>
            <a:r>
              <a:rPr lang="da-DK" dirty="0"/>
              <a:t> – 47 besvarelser fra 41 kommuner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Respondenter: 51% fra økonomiområdet, 37% fra beskæftigelsesområdet og 12% fra ”andet”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88% af respondenterne arbejde med data fra YR, og kun 12% har arbejdet med YR i mindre end 1 år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Anvendelsen af YR:</a:t>
            </a:r>
          </a:p>
          <a:p>
            <a:pPr marL="423449" lvl="1" indent="-171450">
              <a:buFont typeface="Arial" panose="020B0604020202020204" pitchFamily="34" charset="0"/>
              <a:buChar char="•"/>
            </a:pPr>
            <a:r>
              <a:rPr lang="da-DK" sz="1200" dirty="0"/>
              <a:t>Følge op på modtaget refusion samt betalt medfinansiering (77%)</a:t>
            </a:r>
          </a:p>
          <a:p>
            <a:pPr marL="423449" lvl="1" indent="-171450">
              <a:buFont typeface="Arial" panose="020B0604020202020204" pitchFamily="34" charset="0"/>
              <a:buChar char="•"/>
            </a:pPr>
            <a:r>
              <a:rPr lang="da-DK" sz="1200" dirty="0"/>
              <a:t>Følger udviklingen i antallet af modtagere af ydelser (60%)</a:t>
            </a:r>
          </a:p>
          <a:p>
            <a:pPr marL="423449" lvl="1" indent="-171450">
              <a:buFont typeface="Arial" panose="020B0604020202020204" pitchFamily="34" charset="0"/>
              <a:buChar char="•"/>
            </a:pPr>
            <a:r>
              <a:rPr lang="da-DK" sz="1200" dirty="0"/>
              <a:t>Kontrollerer, at finansieringsbeløb er konteret korrekt i økonomisystemet (49%)</a:t>
            </a:r>
          </a:p>
          <a:p>
            <a:pPr marL="423449" lvl="1" indent="-171450">
              <a:buFont typeface="Arial" panose="020B0604020202020204" pitchFamily="34" charset="0"/>
              <a:buChar char="•"/>
            </a:pPr>
            <a:r>
              <a:rPr lang="da-DK" sz="1200" dirty="0"/>
              <a:t>Følger udviklingen i modtagerne fordeling på trappetrin (35%)</a:t>
            </a:r>
          </a:p>
          <a:p>
            <a:pPr marL="423449" lvl="1" indent="-171450">
              <a:buFont typeface="Arial" panose="020B0604020202020204" pitchFamily="34" charset="0"/>
              <a:buChar char="•"/>
            </a:pPr>
            <a:endParaRPr lang="da-DK" dirty="0"/>
          </a:p>
          <a:p>
            <a:pPr marL="423449" lvl="1" indent="-171450">
              <a:buFont typeface="Arial" panose="020B0604020202020204" pitchFamily="34" charset="0"/>
              <a:buChar char="•"/>
            </a:pPr>
            <a:endParaRPr lang="da-DK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1026" name="Picture 2" descr="Spørgeskema om Coronakonsekvens udsendes">
            <a:extLst>
              <a:ext uri="{FF2B5EF4-FFF2-40B4-BE49-F238E27FC236}">
                <a16:creationId xmlns:a16="http://schemas.microsoft.com/office/drawing/2014/main" id="{5BC1B4F2-7566-D410-2D03-B85FB7C05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342" y="1871209"/>
            <a:ext cx="3582350" cy="188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487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Billede 2">
            <a:extLst>
              <a:ext uri="{FF2B5EF4-FFF2-40B4-BE49-F238E27FC236}">
                <a16:creationId xmlns:a16="http://schemas.microsoft.com/office/drawing/2014/main" id="{DCF01921-02BF-9EA0-C126-E46E4179D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48" y="1423428"/>
            <a:ext cx="7928252" cy="104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2">
            <a:extLst>
              <a:ext uri="{FF2B5EF4-FFF2-40B4-BE49-F238E27FC236}">
                <a16:creationId xmlns:a16="http://schemas.microsoft.com/office/drawing/2014/main" id="{BBE9B7C3-6579-7296-D0EB-F6AD64209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666751"/>
            <a:ext cx="59055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a-DK" sz="900">
                <a:latin typeface="Verdana" panose="020B0604030504040204" pitchFamily="34" charset="0"/>
              </a:rPr>
              <a:t> </a:t>
            </a:r>
            <a:endParaRPr lang="en-US" altLang="da-DK" sz="1350"/>
          </a:p>
        </p:txBody>
      </p:sp>
      <p:sp>
        <p:nvSpPr>
          <p:cNvPr id="20484" name="Titel 1">
            <a:extLst>
              <a:ext uri="{FF2B5EF4-FFF2-40B4-BE49-F238E27FC236}">
                <a16:creationId xmlns:a16="http://schemas.microsoft.com/office/drawing/2014/main" id="{FF78DA54-C385-E963-D550-0D06F3D4AF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2100" dirty="0"/>
              <a:t>Tilfredshed med YR og værdien af YR </a:t>
            </a:r>
          </a:p>
        </p:txBody>
      </p:sp>
      <p:sp>
        <p:nvSpPr>
          <p:cNvPr id="20485" name="Tekstfelt 6">
            <a:extLst>
              <a:ext uri="{FF2B5EF4-FFF2-40B4-BE49-F238E27FC236}">
                <a16:creationId xmlns:a16="http://schemas.microsoft.com/office/drawing/2014/main" id="{2789DBCA-6CFA-9FB6-7386-F383EFCE1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9940" y="1795327"/>
            <a:ext cx="47481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050">
                <a:latin typeface="Trebuchet MS" panose="020B0603020202020204" pitchFamily="34" charset="0"/>
              </a:rPr>
              <a:t>(3,4)</a:t>
            </a:r>
          </a:p>
        </p:txBody>
      </p:sp>
      <p:sp>
        <p:nvSpPr>
          <p:cNvPr id="4" name="Pil: højre 3">
            <a:extLst>
              <a:ext uri="{FF2B5EF4-FFF2-40B4-BE49-F238E27FC236}">
                <a16:creationId xmlns:a16="http://schemas.microsoft.com/office/drawing/2014/main" id="{4A3B06D9-AA2A-DF10-57DE-0A124685C121}"/>
              </a:ext>
            </a:extLst>
          </p:cNvPr>
          <p:cNvSpPr/>
          <p:nvPr/>
        </p:nvSpPr>
        <p:spPr>
          <a:xfrm rot="16200000">
            <a:off x="6827293" y="1858431"/>
            <a:ext cx="173831" cy="7143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sz="1050" dirty="0">
              <a:latin typeface="Trebuchet MS" panose="020B0603020202020204" pitchFamily="34" charset="0"/>
            </a:endParaRPr>
          </a:p>
        </p:txBody>
      </p:sp>
      <p:pic>
        <p:nvPicPr>
          <p:cNvPr id="5" name="Billede 2">
            <a:extLst>
              <a:ext uri="{FF2B5EF4-FFF2-40B4-BE49-F238E27FC236}">
                <a16:creationId xmlns:a16="http://schemas.microsoft.com/office/drawing/2014/main" id="{A20E9BAB-4AB8-0485-8265-60FAE312D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89" y="3124140"/>
            <a:ext cx="7850174" cy="136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felt 8">
            <a:extLst>
              <a:ext uri="{FF2B5EF4-FFF2-40B4-BE49-F238E27FC236}">
                <a16:creationId xmlns:a16="http://schemas.microsoft.com/office/drawing/2014/main" id="{FAD4EF6C-A697-5562-B46D-C39679CEC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0321" y="3351134"/>
            <a:ext cx="47481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050" dirty="0">
                <a:latin typeface="Trebuchet MS" panose="020B0603020202020204" pitchFamily="34" charset="0"/>
              </a:rPr>
              <a:t>(3,4)</a:t>
            </a:r>
          </a:p>
        </p:txBody>
      </p:sp>
      <p:sp>
        <p:nvSpPr>
          <p:cNvPr id="7" name="Pil: højre 6">
            <a:extLst>
              <a:ext uri="{FF2B5EF4-FFF2-40B4-BE49-F238E27FC236}">
                <a16:creationId xmlns:a16="http://schemas.microsoft.com/office/drawing/2014/main" id="{4E98A490-2ED2-9513-8A73-1C0ED59203C7}"/>
              </a:ext>
            </a:extLst>
          </p:cNvPr>
          <p:cNvSpPr/>
          <p:nvPr/>
        </p:nvSpPr>
        <p:spPr>
          <a:xfrm rot="16200000">
            <a:off x="6821379" y="3423166"/>
            <a:ext cx="172640" cy="7143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sz="1050" dirty="0">
              <a:latin typeface="Trebuchet MS" panose="020B0603020202020204" pitchFamily="34" charset="0"/>
            </a:endParaRPr>
          </a:p>
        </p:txBody>
      </p:sp>
      <p:sp>
        <p:nvSpPr>
          <p:cNvPr id="8" name="Tekstfelt 8">
            <a:extLst>
              <a:ext uri="{FF2B5EF4-FFF2-40B4-BE49-F238E27FC236}">
                <a16:creationId xmlns:a16="http://schemas.microsoft.com/office/drawing/2014/main" id="{B787A0FC-39D5-6452-F696-697691868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180" y="3895249"/>
            <a:ext cx="47481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050" dirty="0">
                <a:latin typeface="Trebuchet MS" panose="020B0603020202020204" pitchFamily="34" charset="0"/>
              </a:rPr>
              <a:t>(3,0)</a:t>
            </a:r>
          </a:p>
        </p:txBody>
      </p:sp>
      <p:sp>
        <p:nvSpPr>
          <p:cNvPr id="9" name="Pil: højre 8">
            <a:extLst>
              <a:ext uri="{FF2B5EF4-FFF2-40B4-BE49-F238E27FC236}">
                <a16:creationId xmlns:a16="http://schemas.microsoft.com/office/drawing/2014/main" id="{D67B938C-19AF-71E9-8B76-62390166DCF2}"/>
              </a:ext>
            </a:extLst>
          </p:cNvPr>
          <p:cNvSpPr/>
          <p:nvPr/>
        </p:nvSpPr>
        <p:spPr>
          <a:xfrm rot="16200000">
            <a:off x="6821378" y="3955375"/>
            <a:ext cx="172641" cy="7143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sz="1050" dirty="0">
              <a:latin typeface="Trebuchet MS" panose="020B0603020202020204" pitchFamily="34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046D9669-F245-2974-7951-A9C48C4AE13C}"/>
              </a:ext>
            </a:extLst>
          </p:cNvPr>
          <p:cNvSpPr txBox="1"/>
          <p:nvPr/>
        </p:nvSpPr>
        <p:spPr>
          <a:xfrm>
            <a:off x="379821" y="1303651"/>
            <a:ext cx="28366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b="1" dirty="0"/>
              <a:t>Overordnet tilfredshed med YR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5FD4C838-388D-1284-DDB7-F456777F05A8}"/>
              </a:ext>
            </a:extLst>
          </p:cNvPr>
          <p:cNvSpPr txBox="1"/>
          <p:nvPr/>
        </p:nvSpPr>
        <p:spPr>
          <a:xfrm>
            <a:off x="379821" y="2900540"/>
            <a:ext cx="3915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da-DK" sz="1600" b="1" dirty="0"/>
              <a:t>Værdien af YR i dine daglige arbejdsopgaver</a:t>
            </a:r>
            <a:endParaRPr lang="da-DK" sz="16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Billede 8">
            <a:extLst>
              <a:ext uri="{FF2B5EF4-FFF2-40B4-BE49-F238E27FC236}">
                <a16:creationId xmlns:a16="http://schemas.microsoft.com/office/drawing/2014/main" id="{9312B260-EA58-CD87-5DC9-7B5893DEF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086100"/>
            <a:ext cx="8621316" cy="113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Billede 7">
            <a:extLst>
              <a:ext uri="{FF2B5EF4-FFF2-40B4-BE49-F238E27FC236}">
                <a16:creationId xmlns:a16="http://schemas.microsoft.com/office/drawing/2014/main" id="{5E623D3D-24AA-FB52-86A3-1B91B8998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618060"/>
            <a:ext cx="8621316" cy="95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itel 1">
            <a:extLst>
              <a:ext uri="{FF2B5EF4-FFF2-40B4-BE49-F238E27FC236}">
                <a16:creationId xmlns:a16="http://schemas.microsoft.com/office/drawing/2014/main" id="{E6D009D2-0E7F-6639-9A0C-5E73367B6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2100" dirty="0"/>
              <a:t>Data i YR</a:t>
            </a:r>
          </a:p>
        </p:txBody>
      </p:sp>
      <p:sp>
        <p:nvSpPr>
          <p:cNvPr id="23557" name="Tekstfelt 8">
            <a:extLst>
              <a:ext uri="{FF2B5EF4-FFF2-40B4-BE49-F238E27FC236}">
                <a16:creationId xmlns:a16="http://schemas.microsoft.com/office/drawing/2014/main" id="{4AAE243C-3F24-9F92-B54C-DDE94B727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4941" y="1943100"/>
            <a:ext cx="47481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050">
                <a:latin typeface="Trebuchet MS" panose="020B0603020202020204" pitchFamily="34" charset="0"/>
              </a:rPr>
              <a:t>(3,3)</a:t>
            </a:r>
          </a:p>
        </p:txBody>
      </p:sp>
      <p:sp>
        <p:nvSpPr>
          <p:cNvPr id="5" name="Pil: højre 4">
            <a:extLst>
              <a:ext uri="{FF2B5EF4-FFF2-40B4-BE49-F238E27FC236}">
                <a16:creationId xmlns:a16="http://schemas.microsoft.com/office/drawing/2014/main" id="{AB534317-98FB-F046-E67A-C1311EA807E2}"/>
              </a:ext>
            </a:extLst>
          </p:cNvPr>
          <p:cNvSpPr/>
          <p:nvPr/>
        </p:nvSpPr>
        <p:spPr>
          <a:xfrm rot="16200000">
            <a:off x="7035998" y="2015133"/>
            <a:ext cx="172641" cy="7143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sz="1050" dirty="0">
              <a:latin typeface="Trebuchet MS" panose="020B0603020202020204" pitchFamily="34" charset="0"/>
            </a:endParaRPr>
          </a:p>
        </p:txBody>
      </p:sp>
      <p:sp>
        <p:nvSpPr>
          <p:cNvPr id="23559" name="Tekstfelt 8">
            <a:extLst>
              <a:ext uri="{FF2B5EF4-FFF2-40B4-BE49-F238E27FC236}">
                <a16:creationId xmlns:a16="http://schemas.microsoft.com/office/drawing/2014/main" id="{29C1F7AE-09B5-88E7-D037-FD3B73209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8037" y="3520679"/>
            <a:ext cx="47481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050">
                <a:latin typeface="Trebuchet MS" panose="020B0603020202020204" pitchFamily="34" charset="0"/>
              </a:rPr>
              <a:t>(3,3)</a:t>
            </a:r>
          </a:p>
        </p:txBody>
      </p:sp>
      <p:sp>
        <p:nvSpPr>
          <p:cNvPr id="7" name="Pil: højre 6">
            <a:extLst>
              <a:ext uri="{FF2B5EF4-FFF2-40B4-BE49-F238E27FC236}">
                <a16:creationId xmlns:a16="http://schemas.microsoft.com/office/drawing/2014/main" id="{1D88CC74-252F-1D75-9CAD-782596AED131}"/>
              </a:ext>
            </a:extLst>
          </p:cNvPr>
          <p:cNvSpPr/>
          <p:nvPr/>
        </p:nvSpPr>
        <p:spPr>
          <a:xfrm rot="16200000">
            <a:off x="7035999" y="3599855"/>
            <a:ext cx="172640" cy="7143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sz="1050" dirty="0">
              <a:latin typeface="Trebuchet MS" panose="020B0603020202020204" pitchFamily="34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28BEB1A4-4633-1D4D-4E53-5125F0DF9118}"/>
              </a:ext>
            </a:extLst>
          </p:cNvPr>
          <p:cNvSpPr txBox="1"/>
          <p:nvPr/>
        </p:nvSpPr>
        <p:spPr>
          <a:xfrm>
            <a:off x="342900" y="1448783"/>
            <a:ext cx="2339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b="1" dirty="0"/>
              <a:t>Tillid til kvaliteten af data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D7ECA17E-130F-BFC9-1ABB-9D979FA6AF83}"/>
              </a:ext>
            </a:extLst>
          </p:cNvPr>
          <p:cNvSpPr txBox="1"/>
          <p:nvPr/>
        </p:nvSpPr>
        <p:spPr>
          <a:xfrm>
            <a:off x="342900" y="2987352"/>
            <a:ext cx="4013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b="1" dirty="0"/>
              <a:t>Støtte fra KOMBIT hvis der er fejl i input-data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Billede 14">
            <a:extLst>
              <a:ext uri="{FF2B5EF4-FFF2-40B4-BE49-F238E27FC236}">
                <a16:creationId xmlns:a16="http://schemas.microsoft.com/office/drawing/2014/main" id="{13015652-7986-E6E2-0C61-8AD810F73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2521744"/>
            <a:ext cx="7670006" cy="187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Billede 13">
            <a:extLst>
              <a:ext uri="{FF2B5EF4-FFF2-40B4-BE49-F238E27FC236}">
                <a16:creationId xmlns:a16="http://schemas.microsoft.com/office/drawing/2014/main" id="{34CCE092-B76E-84D4-89A7-B972CDEFC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6" y="1067991"/>
            <a:ext cx="7642622" cy="84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itel 1">
            <a:extLst>
              <a:ext uri="{FF2B5EF4-FFF2-40B4-BE49-F238E27FC236}">
                <a16:creationId xmlns:a16="http://schemas.microsoft.com/office/drawing/2014/main" id="{7C1D3E73-220E-8D19-7473-129ECC0172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2100" dirty="0"/>
              <a:t>Supporten til YR fra leverandøren (DXC)</a:t>
            </a:r>
          </a:p>
        </p:txBody>
      </p:sp>
      <p:sp>
        <p:nvSpPr>
          <p:cNvPr id="26629" name="Tekstfelt 7">
            <a:extLst>
              <a:ext uri="{FF2B5EF4-FFF2-40B4-BE49-F238E27FC236}">
                <a16:creationId xmlns:a16="http://schemas.microsoft.com/office/drawing/2014/main" id="{FC95FE30-03A7-54FE-2C14-59E826002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2706" y="1369219"/>
            <a:ext cx="47481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050">
                <a:latin typeface="Trebuchet MS" panose="020B0603020202020204" pitchFamily="34" charset="0"/>
              </a:rPr>
              <a:t>(3,5)</a:t>
            </a:r>
          </a:p>
        </p:txBody>
      </p:sp>
      <p:sp>
        <p:nvSpPr>
          <p:cNvPr id="26630" name="Tekstfelt 9">
            <a:extLst>
              <a:ext uri="{FF2B5EF4-FFF2-40B4-BE49-F238E27FC236}">
                <a16:creationId xmlns:a16="http://schemas.microsoft.com/office/drawing/2014/main" id="{9D3127AD-6C6F-8C46-8296-7BA039C7F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2706" y="2740819"/>
            <a:ext cx="47481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050">
                <a:latin typeface="Trebuchet MS" panose="020B0603020202020204" pitchFamily="34" charset="0"/>
              </a:rPr>
              <a:t>(3,5)</a:t>
            </a:r>
          </a:p>
        </p:txBody>
      </p:sp>
      <p:sp>
        <p:nvSpPr>
          <p:cNvPr id="26631" name="Tekstfelt 11">
            <a:extLst>
              <a:ext uri="{FF2B5EF4-FFF2-40B4-BE49-F238E27FC236}">
                <a16:creationId xmlns:a16="http://schemas.microsoft.com/office/drawing/2014/main" id="{3901E2C0-8949-30D1-59C9-659C67B63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2706" y="3149204"/>
            <a:ext cx="47481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050">
                <a:latin typeface="Trebuchet MS" panose="020B0603020202020204" pitchFamily="34" charset="0"/>
              </a:rPr>
              <a:t>(3,4)</a:t>
            </a:r>
          </a:p>
        </p:txBody>
      </p:sp>
      <p:sp>
        <p:nvSpPr>
          <p:cNvPr id="26632" name="Tekstfelt 12">
            <a:extLst>
              <a:ext uri="{FF2B5EF4-FFF2-40B4-BE49-F238E27FC236}">
                <a16:creationId xmlns:a16="http://schemas.microsoft.com/office/drawing/2014/main" id="{7D40D74F-D179-73D9-6160-BB8BB4B12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2706" y="3539729"/>
            <a:ext cx="47481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050">
                <a:latin typeface="Trebuchet MS" panose="020B0603020202020204" pitchFamily="34" charset="0"/>
              </a:rPr>
              <a:t>(3,0)</a:t>
            </a:r>
          </a:p>
        </p:txBody>
      </p:sp>
      <p:sp>
        <p:nvSpPr>
          <p:cNvPr id="26633" name="Tekstfelt 14">
            <a:extLst>
              <a:ext uri="{FF2B5EF4-FFF2-40B4-BE49-F238E27FC236}">
                <a16:creationId xmlns:a16="http://schemas.microsoft.com/office/drawing/2014/main" id="{5747A3BB-CB70-F9A3-06D4-8BAAD6D53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2706" y="3940969"/>
            <a:ext cx="47481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050">
                <a:latin typeface="Trebuchet MS" panose="020B0603020202020204" pitchFamily="34" charset="0"/>
              </a:rPr>
              <a:t>(3,4)</a:t>
            </a:r>
          </a:p>
        </p:txBody>
      </p:sp>
      <p:pic>
        <p:nvPicPr>
          <p:cNvPr id="26634" name="Billede 2">
            <a:extLst>
              <a:ext uri="{FF2B5EF4-FFF2-40B4-BE49-F238E27FC236}">
                <a16:creationId xmlns:a16="http://schemas.microsoft.com/office/drawing/2014/main" id="{2676D71F-5EF0-8019-C39C-CAB75FFC7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1" y="1403748"/>
            <a:ext cx="69056" cy="17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Billede 9">
            <a:extLst>
              <a:ext uri="{FF2B5EF4-FFF2-40B4-BE49-F238E27FC236}">
                <a16:creationId xmlns:a16="http://schemas.microsoft.com/office/drawing/2014/main" id="{0648D0F3-A8DF-3492-26D1-76B3699E6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460" y="3969544"/>
            <a:ext cx="69056" cy="17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Billede 10">
            <a:extLst>
              <a:ext uri="{FF2B5EF4-FFF2-40B4-BE49-F238E27FC236}">
                <a16:creationId xmlns:a16="http://schemas.microsoft.com/office/drawing/2014/main" id="{7B1DDF1B-C912-A07C-CDED-1D2698ED4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460" y="3573067"/>
            <a:ext cx="69056" cy="17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Billede 11">
            <a:extLst>
              <a:ext uri="{FF2B5EF4-FFF2-40B4-BE49-F238E27FC236}">
                <a16:creationId xmlns:a16="http://schemas.microsoft.com/office/drawing/2014/main" id="{C5037F62-C5FA-9DE7-7E17-2DB743688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1" y="3186113"/>
            <a:ext cx="69056" cy="17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Billede 12">
            <a:extLst>
              <a:ext uri="{FF2B5EF4-FFF2-40B4-BE49-F238E27FC236}">
                <a16:creationId xmlns:a16="http://schemas.microsoft.com/office/drawing/2014/main" id="{57F004DC-4C43-68AB-11D5-B39538C3A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1" y="2758679"/>
            <a:ext cx="69056" cy="17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felt 19">
            <a:extLst>
              <a:ext uri="{FF2B5EF4-FFF2-40B4-BE49-F238E27FC236}">
                <a16:creationId xmlns:a16="http://schemas.microsoft.com/office/drawing/2014/main" id="{F5B194A5-30EF-4378-82B6-82622A1C148F}"/>
              </a:ext>
            </a:extLst>
          </p:cNvPr>
          <p:cNvSpPr txBox="1"/>
          <p:nvPr/>
        </p:nvSpPr>
        <p:spPr>
          <a:xfrm>
            <a:off x="3564324" y="2241649"/>
            <a:ext cx="200888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350" dirty="0">
                <a:latin typeface="Trebuchet MS" panose="020B0603020202020204" pitchFamily="34" charset="0"/>
              </a:rPr>
              <a:t>Kirsten L. Jensen</a:t>
            </a:r>
          </a:p>
          <a:p>
            <a:pPr algn="ctr"/>
            <a:r>
              <a:rPr lang="da-DK" sz="1350" dirty="0">
                <a:latin typeface="Trebuchet MS" panose="020B0603020202020204" pitchFamily="34" charset="0"/>
              </a:rPr>
              <a:t>Daglig løsningsansvarlig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4CD1762E-2992-48A9-8564-2B928EAEE39F}"/>
              </a:ext>
            </a:extLst>
          </p:cNvPr>
          <p:cNvSpPr txBox="1"/>
          <p:nvPr/>
        </p:nvSpPr>
        <p:spPr>
          <a:xfrm>
            <a:off x="2267744" y="4350985"/>
            <a:ext cx="164500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350" dirty="0">
                <a:latin typeface="Trebuchet MS" panose="020B0603020202020204" pitchFamily="34" charset="0"/>
              </a:rPr>
              <a:t>Claus Osmund </a:t>
            </a:r>
            <a:br>
              <a:rPr lang="da-DK" sz="1350" dirty="0">
                <a:latin typeface="Trebuchet MS" panose="020B0603020202020204" pitchFamily="34" charset="0"/>
              </a:rPr>
            </a:br>
            <a:r>
              <a:rPr lang="da-DK" sz="1350" dirty="0">
                <a:latin typeface="Trebuchet MS" panose="020B0603020202020204" pitchFamily="34" charset="0"/>
              </a:rPr>
              <a:t>IT-konsulent og PO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DB990825-462D-4C9F-A528-DFFA1041C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316" y="267241"/>
            <a:ext cx="8406879" cy="631229"/>
          </a:xfrm>
        </p:spPr>
        <p:txBody>
          <a:bodyPr>
            <a:normAutofit/>
          </a:bodyPr>
          <a:lstStyle/>
          <a:p>
            <a:r>
              <a:rPr lang="da-DK" dirty="0"/>
              <a:t>Dagens KOMBIT-team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BCCCC789-D5F9-4118-B411-F639E358D33C}"/>
              </a:ext>
            </a:extLst>
          </p:cNvPr>
          <p:cNvSpPr txBox="1"/>
          <p:nvPr/>
        </p:nvSpPr>
        <p:spPr>
          <a:xfrm>
            <a:off x="354363" y="2241649"/>
            <a:ext cx="27417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350" dirty="0">
                <a:latin typeface="Trebuchet MS" panose="020B0603020202020204" pitchFamily="34" charset="0"/>
              </a:rPr>
              <a:t>Dinna Kias</a:t>
            </a:r>
          </a:p>
          <a:p>
            <a:pPr algn="ctr"/>
            <a:r>
              <a:rPr lang="da-DK" sz="1350" dirty="0">
                <a:latin typeface="Trebuchet MS" panose="020B0603020202020204" pitchFamily="34" charset="0"/>
              </a:rPr>
              <a:t>IT-konsulent</a:t>
            </a:r>
            <a:endParaRPr lang="da-DK" sz="1350" dirty="0"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  <p:pic>
        <p:nvPicPr>
          <p:cNvPr id="19" name="Billede 18" descr="Et billede, der indeholder person, mand&#10;&#10;Automatisk genereret beskrivelse">
            <a:extLst>
              <a:ext uri="{FF2B5EF4-FFF2-40B4-BE49-F238E27FC236}">
                <a16:creationId xmlns:a16="http://schemas.microsoft.com/office/drawing/2014/main" id="{16F54C16-AD66-F88A-F9F7-203359CE6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031" y="3016909"/>
            <a:ext cx="1239796" cy="1350000"/>
          </a:xfrm>
          <a:prstGeom prst="ellipse">
            <a:avLst/>
          </a:prstGeom>
          <a:ln w="28575" cap="rnd">
            <a:solidFill>
              <a:schemeClr val="accent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kstfelt 3">
            <a:extLst>
              <a:ext uri="{FF2B5EF4-FFF2-40B4-BE49-F238E27FC236}">
                <a16:creationId xmlns:a16="http://schemas.microsoft.com/office/drawing/2014/main" id="{583B6C1B-E205-2614-2266-C61B72E711A1}"/>
              </a:ext>
            </a:extLst>
          </p:cNvPr>
          <p:cNvSpPr txBox="1"/>
          <p:nvPr/>
        </p:nvSpPr>
        <p:spPr>
          <a:xfrm>
            <a:off x="5743342" y="4350985"/>
            <a:ext cx="147130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350" dirty="0">
                <a:latin typeface="Trebuchet MS" panose="020B0603020202020204" pitchFamily="34" charset="0"/>
              </a:rPr>
              <a:t>Henrik Kirkeskov</a:t>
            </a:r>
            <a:br>
              <a:rPr lang="da-DK" sz="1350" dirty="0">
                <a:latin typeface="Trebuchet MS" panose="020B0603020202020204" pitchFamily="34" charset="0"/>
              </a:rPr>
            </a:br>
            <a:r>
              <a:rPr lang="da-DK" sz="1350" dirty="0">
                <a:latin typeface="Trebuchet MS" panose="020B0603020202020204" pitchFamily="34" charset="0"/>
              </a:rPr>
              <a:t>Pressechef</a:t>
            </a:r>
          </a:p>
        </p:txBody>
      </p:sp>
      <p:pic>
        <p:nvPicPr>
          <p:cNvPr id="4" name="Picture 3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5FB33331-D856-151E-BAF3-27C664CF8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933" y="3004428"/>
            <a:ext cx="1239797" cy="1350001"/>
          </a:xfrm>
          <a:prstGeom prst="ellipse">
            <a:avLst/>
          </a:prstGeom>
          <a:ln w="28575" cap="rnd">
            <a:solidFill>
              <a:schemeClr val="accent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4F155D5-CB40-9C55-C185-437C43B9A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102" y="778376"/>
            <a:ext cx="1239796" cy="1412555"/>
          </a:xfrm>
          <a:prstGeom prst="ellipse">
            <a:avLst/>
          </a:prstGeom>
          <a:ln w="28575" cap="rnd">
            <a:solidFill>
              <a:schemeClr val="accent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AAE050A-3838-AFEA-F727-40985A6609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r="4082"/>
          <a:stretch>
            <a:fillRect/>
          </a:stretch>
        </p:blipFill>
        <p:spPr bwMode="auto">
          <a:xfrm>
            <a:off x="1105463" y="778376"/>
            <a:ext cx="1239520" cy="1349375"/>
          </a:xfrm>
          <a:prstGeom prst="ellipse">
            <a:avLst/>
          </a:prstGeom>
          <a:ln w="28575" cap="rnd">
            <a:solidFill>
              <a:schemeClr val="accent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313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Billede 2">
            <a:extLst>
              <a:ext uri="{FF2B5EF4-FFF2-40B4-BE49-F238E27FC236}">
                <a16:creationId xmlns:a16="http://schemas.microsoft.com/office/drawing/2014/main" id="{30614F57-DA13-4F27-EA95-E8ED5C458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10" y="929879"/>
            <a:ext cx="7167563" cy="224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Billede 1">
            <a:extLst>
              <a:ext uri="{FF2B5EF4-FFF2-40B4-BE49-F238E27FC236}">
                <a16:creationId xmlns:a16="http://schemas.microsoft.com/office/drawing/2014/main" id="{D0A90365-9620-5FC3-CEA0-207E8C234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43300"/>
            <a:ext cx="7167563" cy="94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itel 1">
            <a:extLst>
              <a:ext uri="{FF2B5EF4-FFF2-40B4-BE49-F238E27FC236}">
                <a16:creationId xmlns:a16="http://schemas.microsoft.com/office/drawing/2014/main" id="{3EA7A74B-3C6E-6661-C5FD-0157A2B5B9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2100" dirty="0"/>
              <a:t>Kommunikation og vejledning</a:t>
            </a:r>
          </a:p>
        </p:txBody>
      </p:sp>
      <p:sp>
        <p:nvSpPr>
          <p:cNvPr id="30725" name="Tekstfelt 6">
            <a:extLst>
              <a:ext uri="{FF2B5EF4-FFF2-40B4-BE49-F238E27FC236}">
                <a16:creationId xmlns:a16="http://schemas.microsoft.com/office/drawing/2014/main" id="{5E792D31-87FD-51CE-598A-E100B06A4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200150"/>
            <a:ext cx="47481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050">
                <a:latin typeface="Trebuchet MS" panose="020B0603020202020204" pitchFamily="34" charset="0"/>
              </a:rPr>
              <a:t>(3,2)</a:t>
            </a:r>
          </a:p>
        </p:txBody>
      </p:sp>
      <p:sp>
        <p:nvSpPr>
          <p:cNvPr id="8" name="Pil: højre 7">
            <a:extLst>
              <a:ext uri="{FF2B5EF4-FFF2-40B4-BE49-F238E27FC236}">
                <a16:creationId xmlns:a16="http://schemas.microsoft.com/office/drawing/2014/main" id="{9CC4895F-FB7B-4369-E409-80F3608F7CB6}"/>
              </a:ext>
            </a:extLst>
          </p:cNvPr>
          <p:cNvSpPr/>
          <p:nvPr/>
        </p:nvSpPr>
        <p:spPr>
          <a:xfrm rot="16200000">
            <a:off x="6007299" y="1270993"/>
            <a:ext cx="173831" cy="72629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sz="1050" dirty="0">
              <a:latin typeface="Trebuchet MS" panose="020B0603020202020204" pitchFamily="34" charset="0"/>
            </a:endParaRPr>
          </a:p>
        </p:txBody>
      </p:sp>
      <p:sp>
        <p:nvSpPr>
          <p:cNvPr id="30727" name="Tekstfelt 8">
            <a:extLst>
              <a:ext uri="{FF2B5EF4-FFF2-40B4-BE49-F238E27FC236}">
                <a16:creationId xmlns:a16="http://schemas.microsoft.com/office/drawing/2014/main" id="{127F9A93-A0CC-73AF-8F2E-C83360DB8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656160"/>
            <a:ext cx="47481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050">
                <a:latin typeface="Trebuchet MS" panose="020B0603020202020204" pitchFamily="34" charset="0"/>
              </a:rPr>
              <a:t>(2,4)</a:t>
            </a:r>
          </a:p>
        </p:txBody>
      </p:sp>
      <p:sp>
        <p:nvSpPr>
          <p:cNvPr id="10" name="Pil: højre 9">
            <a:extLst>
              <a:ext uri="{FF2B5EF4-FFF2-40B4-BE49-F238E27FC236}">
                <a16:creationId xmlns:a16="http://schemas.microsoft.com/office/drawing/2014/main" id="{DD181513-1DA8-F361-F521-C02A6947E9DD}"/>
              </a:ext>
            </a:extLst>
          </p:cNvPr>
          <p:cNvSpPr/>
          <p:nvPr/>
        </p:nvSpPr>
        <p:spPr>
          <a:xfrm rot="16200000">
            <a:off x="6007894" y="1706166"/>
            <a:ext cx="172640" cy="72629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sz="1050" dirty="0">
              <a:latin typeface="Trebuchet MS" panose="020B0603020202020204" pitchFamily="34" charset="0"/>
            </a:endParaRPr>
          </a:p>
        </p:txBody>
      </p:sp>
      <p:sp>
        <p:nvSpPr>
          <p:cNvPr id="30729" name="Tekstfelt 10">
            <a:extLst>
              <a:ext uri="{FF2B5EF4-FFF2-40B4-BE49-F238E27FC236}">
                <a16:creationId xmlns:a16="http://schemas.microsoft.com/office/drawing/2014/main" id="{39B38CAC-5877-9EBC-F0BB-586C73CFC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169319"/>
            <a:ext cx="47481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050">
                <a:latin typeface="Trebuchet MS" panose="020B0603020202020204" pitchFamily="34" charset="0"/>
              </a:rPr>
              <a:t>(2,6)</a:t>
            </a:r>
          </a:p>
        </p:txBody>
      </p:sp>
      <p:sp>
        <p:nvSpPr>
          <p:cNvPr id="12" name="Pil: højre 11">
            <a:extLst>
              <a:ext uri="{FF2B5EF4-FFF2-40B4-BE49-F238E27FC236}">
                <a16:creationId xmlns:a16="http://schemas.microsoft.com/office/drawing/2014/main" id="{DCB6455C-211D-2758-2921-05F07363552E}"/>
              </a:ext>
            </a:extLst>
          </p:cNvPr>
          <p:cNvSpPr/>
          <p:nvPr/>
        </p:nvSpPr>
        <p:spPr>
          <a:xfrm rot="16200000">
            <a:off x="6007299" y="2222302"/>
            <a:ext cx="173831" cy="72629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sz="1050" dirty="0">
              <a:latin typeface="Trebuchet MS" panose="020B0603020202020204" pitchFamily="34" charset="0"/>
            </a:endParaRPr>
          </a:p>
        </p:txBody>
      </p:sp>
      <p:sp>
        <p:nvSpPr>
          <p:cNvPr id="30731" name="Tekstfelt 13">
            <a:extLst>
              <a:ext uri="{FF2B5EF4-FFF2-40B4-BE49-F238E27FC236}">
                <a16:creationId xmlns:a16="http://schemas.microsoft.com/office/drawing/2014/main" id="{1988B59A-DA71-E58E-14DA-6B79C9B61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886200"/>
            <a:ext cx="47481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050">
                <a:latin typeface="Trebuchet MS" panose="020B0603020202020204" pitchFamily="34" charset="0"/>
              </a:rPr>
              <a:t>(3,4)</a:t>
            </a:r>
          </a:p>
        </p:txBody>
      </p:sp>
      <p:sp>
        <p:nvSpPr>
          <p:cNvPr id="30732" name="Tekstfelt 15">
            <a:extLst>
              <a:ext uri="{FF2B5EF4-FFF2-40B4-BE49-F238E27FC236}">
                <a16:creationId xmlns:a16="http://schemas.microsoft.com/office/drawing/2014/main" id="{0A112271-307A-1CF4-9AAD-FCA0D9278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3886200"/>
            <a:ext cx="5222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900" dirty="0">
                <a:latin typeface="Trebuchet MS" panose="020B0603020202020204" pitchFamily="34" charset="0"/>
              </a:rPr>
              <a:t>(12)</a:t>
            </a:r>
          </a:p>
        </p:txBody>
      </p:sp>
      <p:sp>
        <p:nvSpPr>
          <p:cNvPr id="4" name="Pil: højre 3">
            <a:extLst>
              <a:ext uri="{FF2B5EF4-FFF2-40B4-BE49-F238E27FC236}">
                <a16:creationId xmlns:a16="http://schemas.microsoft.com/office/drawing/2014/main" id="{24A3CE58-3E3A-FCB7-D815-B66ECFF8EC50}"/>
              </a:ext>
            </a:extLst>
          </p:cNvPr>
          <p:cNvSpPr/>
          <p:nvPr/>
        </p:nvSpPr>
        <p:spPr>
          <a:xfrm rot="16200000">
            <a:off x="6026349" y="3936802"/>
            <a:ext cx="173831" cy="72629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sz="1050" dirty="0">
              <a:latin typeface="Trebuchet MS" panose="020B0603020202020204" pitchFamily="34" charset="0"/>
            </a:endParaRPr>
          </a:p>
        </p:txBody>
      </p:sp>
      <p:sp>
        <p:nvSpPr>
          <p:cNvPr id="30734" name="Tekstfelt 13">
            <a:extLst>
              <a:ext uri="{FF2B5EF4-FFF2-40B4-BE49-F238E27FC236}">
                <a16:creationId xmlns:a16="http://schemas.microsoft.com/office/drawing/2014/main" id="{EE91E326-3F1D-894E-866A-FDD16833A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3866" y="2627710"/>
            <a:ext cx="47481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050">
                <a:latin typeface="Trebuchet MS" panose="020B0603020202020204" pitchFamily="34" charset="0"/>
              </a:rPr>
              <a:t>(2,5)</a:t>
            </a:r>
          </a:p>
        </p:txBody>
      </p:sp>
      <p:sp>
        <p:nvSpPr>
          <p:cNvPr id="6" name="Pil: højre 5">
            <a:extLst>
              <a:ext uri="{FF2B5EF4-FFF2-40B4-BE49-F238E27FC236}">
                <a16:creationId xmlns:a16="http://schemas.microsoft.com/office/drawing/2014/main" id="{D1460395-1B2C-A2C5-E9D9-C51180E57717}"/>
              </a:ext>
            </a:extLst>
          </p:cNvPr>
          <p:cNvSpPr/>
          <p:nvPr/>
        </p:nvSpPr>
        <p:spPr>
          <a:xfrm rot="16200000">
            <a:off x="6018015" y="2678312"/>
            <a:ext cx="173831" cy="7262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sz="1050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A8BE37-EA4E-4E4F-949D-EEECDD854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74" y="210882"/>
            <a:ext cx="8172455" cy="631229"/>
          </a:xfrm>
        </p:spPr>
        <p:txBody>
          <a:bodyPr>
            <a:normAutofit/>
          </a:bodyPr>
          <a:lstStyle/>
          <a:p>
            <a:br>
              <a:rPr lang="da-DK" sz="3000" dirty="0"/>
            </a:br>
            <a:r>
              <a:rPr lang="da-DK" dirty="0"/>
              <a:t>Dagens program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56B5B9F6-6B50-4842-97E4-C55BB8B415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75657" y="893626"/>
          <a:ext cx="6239166" cy="358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9166">
                  <a:extLst>
                    <a:ext uri="{9D8B030D-6E8A-4147-A177-3AD203B41FA5}">
                      <a16:colId xmlns:a16="http://schemas.microsoft.com/office/drawing/2014/main" val="3279212189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l"/>
                      <a:r>
                        <a:rPr lang="da-DK" sz="1500" dirty="0">
                          <a:latin typeface="Neue Haas Grotesk Text Pro" panose="020B0504020202020204" pitchFamily="34" charset="0"/>
                        </a:rPr>
                        <a:t>Program</a:t>
                      </a:r>
                      <a:endParaRPr lang="da-DK" sz="1500" dirty="0">
                        <a:latin typeface="Neue Haas Grotesk Text Pro" panose="020B05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71" marR="83671" marT="34290" marB="34290">
                    <a:solidFill>
                      <a:srgbClr val="4369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911616"/>
                  </a:ext>
                </a:extLst>
              </a:tr>
              <a:tr h="3154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da-DK" sz="1400" b="1" dirty="0">
                          <a:latin typeface="Neue Haas Grotesk Text Pro" panose="020B0504020202020204" pitchFamily="34" charset="0"/>
                        </a:rPr>
                        <a:t>Velkommen</a:t>
                      </a:r>
                      <a:endParaRPr lang="da-DK" sz="1100" b="0" i="1" kern="1200" dirty="0">
                        <a:solidFill>
                          <a:schemeClr val="dk1"/>
                        </a:solidFill>
                        <a:latin typeface="Neue Haas Grotesk Text Pro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671" marR="83671" marT="34290" marB="34290"/>
                </a:tc>
                <a:extLst>
                  <a:ext uri="{0D108BD9-81ED-4DB2-BD59-A6C34878D82A}">
                    <a16:rowId xmlns:a16="http://schemas.microsoft.com/office/drawing/2014/main" val="3276289349"/>
                  </a:ext>
                </a:extLst>
              </a:tr>
              <a:tr h="1001342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  <a:tabLst/>
                      </a:pPr>
                      <a:r>
                        <a:rPr lang="da-DK" sz="1400" b="1" kern="1200" dirty="0">
                          <a:solidFill>
                            <a:srgbClr val="111111"/>
                          </a:solidFill>
                          <a:latin typeface="Arial"/>
                        </a:rPr>
                        <a:t>Nyt fra YR-teamet</a:t>
                      </a:r>
                      <a:endParaRPr lang="da-DK" sz="1400" kern="1200" dirty="0">
                        <a:solidFill>
                          <a:srgbClr val="111111"/>
                        </a:solidFill>
                        <a:latin typeface="Arial"/>
                      </a:endParaRPr>
                    </a:p>
                    <a:p>
                      <a:pPr marL="171450" marR="0" lvl="0" indent="-17145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da-DK" sz="1200" i="0" kern="1200" dirty="0">
                          <a:solidFill>
                            <a:srgbClr val="111111"/>
                          </a:solidFill>
                          <a:latin typeface="Arial"/>
                        </a:rPr>
                        <a:t>Ny funktionalitet i YUMU (Ydelser Udbetalt med Urette)</a:t>
                      </a:r>
                    </a:p>
                    <a:p>
                      <a:pPr marL="171450" marR="0" lvl="0" indent="-17145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da-DK" sz="1200" i="0" kern="1200" dirty="0">
                          <a:solidFill>
                            <a:srgbClr val="111111"/>
                          </a:solidFill>
                          <a:latin typeface="Arial"/>
                        </a:rPr>
                        <a:t>Status på datagenopretning, herunder afslutning på genopretning af løntilskudsdata</a:t>
                      </a:r>
                    </a:p>
                    <a:p>
                      <a:pPr marL="171450" marR="0" lvl="0" indent="-17145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da-DK" sz="1200" i="0" kern="1200" dirty="0">
                          <a:solidFill>
                            <a:srgbClr val="111111"/>
                          </a:solidFill>
                          <a:latin typeface="Arial"/>
                        </a:rPr>
                        <a:t>KLIK – Rollen som YR-dataansvarlig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200" i="0" kern="1200" dirty="0">
                          <a:solidFill>
                            <a:srgbClr val="111111"/>
                          </a:solidFill>
                          <a:latin typeface="Arial"/>
                        </a:rPr>
                        <a:t>Bogføringsdato vs. månedsluk ved årsskifte</a:t>
                      </a:r>
                    </a:p>
                  </a:txBody>
                  <a:tcPr marL="83671" marR="83671" marT="34290" marB="34290"/>
                </a:tc>
                <a:extLst>
                  <a:ext uri="{0D108BD9-81ED-4DB2-BD59-A6C34878D82A}">
                    <a16:rowId xmlns:a16="http://schemas.microsoft.com/office/drawing/2014/main" val="2530244424"/>
                  </a:ext>
                </a:extLst>
              </a:tr>
              <a:tr h="3361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i="0" kern="1200" dirty="0">
                          <a:solidFill>
                            <a:srgbClr val="111111"/>
                          </a:solidFill>
                          <a:latin typeface="Arial"/>
                        </a:rPr>
                        <a:t>Nyt fra </a:t>
                      </a:r>
                      <a:r>
                        <a:rPr lang="da-DK" sz="1400" b="1" i="0" kern="1200" dirty="0" err="1">
                          <a:solidFill>
                            <a:srgbClr val="111111"/>
                          </a:solidFill>
                          <a:latin typeface="Arial"/>
                        </a:rPr>
                        <a:t>KOMBITs</a:t>
                      </a:r>
                      <a:r>
                        <a:rPr lang="da-DK" sz="1400" b="1" i="0" kern="1200" dirty="0">
                          <a:solidFill>
                            <a:srgbClr val="111111"/>
                          </a:solidFill>
                          <a:latin typeface="Arial"/>
                        </a:rPr>
                        <a:t> Ydelsesdag d. 20. september</a:t>
                      </a:r>
                    </a:p>
                  </a:txBody>
                  <a:tcPr marL="83671" marR="83671" marT="34290" marB="34290"/>
                </a:tc>
                <a:extLst>
                  <a:ext uri="{0D108BD9-81ED-4DB2-BD59-A6C34878D82A}">
                    <a16:rowId xmlns:a16="http://schemas.microsoft.com/office/drawing/2014/main" val="3796179005"/>
                  </a:ext>
                </a:extLst>
              </a:tr>
              <a:tr h="332686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  <a:tabLst/>
                      </a:pPr>
                      <a:r>
                        <a:rPr lang="da-DK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Udnyttelse af YR-data</a:t>
                      </a:r>
                    </a:p>
                    <a:p>
                      <a:pPr marL="171450" marR="0" lvl="0" indent="-17145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Eksempler på, hvordan data fra YR kan skabe værdi i din økonomistyring og beskæftigelsesindsats</a:t>
                      </a:r>
                    </a:p>
                  </a:txBody>
                  <a:tcPr marL="83671" marR="83671" marT="34290" marB="34290"/>
                </a:tc>
                <a:extLst>
                  <a:ext uri="{0D108BD9-81ED-4DB2-BD59-A6C34878D82A}">
                    <a16:rowId xmlns:a16="http://schemas.microsoft.com/office/drawing/2014/main" val="1921084079"/>
                  </a:ext>
                </a:extLst>
              </a:tr>
              <a:tr h="2563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>
                          <a:latin typeface="Neue Haas Grotesk Text Pro" panose="020B0504020202020204" pitchFamily="34" charset="0"/>
                        </a:rPr>
                        <a:t>YR brugertilfredshedsundersøgelse</a:t>
                      </a:r>
                      <a:endParaRPr lang="da-DK" sz="1100" b="1" dirty="0">
                        <a:latin typeface="Neue Haas Grotesk Text Pro" panose="020B0504020202020204" pitchFamily="34" charset="0"/>
                      </a:endParaRPr>
                    </a:p>
                  </a:txBody>
                  <a:tcPr marL="83671" marR="83671" marT="34290" marB="34290"/>
                </a:tc>
                <a:extLst>
                  <a:ext uri="{0D108BD9-81ED-4DB2-BD59-A6C34878D82A}">
                    <a16:rowId xmlns:a16="http://schemas.microsoft.com/office/drawing/2014/main" val="531229537"/>
                  </a:ext>
                </a:extLst>
              </a:tr>
              <a:tr h="31050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Neue Haas Grotesk Text Pro" panose="020B0504020202020204" pitchFamily="34" charset="0"/>
                        </a:rPr>
                        <a:t>Opsamling</a:t>
                      </a:r>
                      <a:endParaRPr lang="da-DK" sz="1100" b="1" dirty="0">
                        <a:latin typeface="Neue Haas Grotesk Text Pro" panose="020B0504020202020204" pitchFamily="34" charset="0"/>
                      </a:endParaRPr>
                    </a:p>
                  </a:txBody>
                  <a:tcPr marL="83671" marR="83671" marT="34290" marB="34290"/>
                </a:tc>
                <a:extLst>
                  <a:ext uri="{0D108BD9-81ED-4DB2-BD59-A6C34878D82A}">
                    <a16:rowId xmlns:a16="http://schemas.microsoft.com/office/drawing/2014/main" val="4198729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595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BF163323-960A-0CEE-18CC-DA8E50495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327" y="2204462"/>
            <a:ext cx="1286054" cy="1295581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07CE47B7-2533-932F-5839-BA3DA53A6257}"/>
              </a:ext>
            </a:extLst>
          </p:cNvPr>
          <p:cNvSpPr txBox="1"/>
          <p:nvPr/>
        </p:nvSpPr>
        <p:spPr>
          <a:xfrm>
            <a:off x="6454427" y="1836745"/>
            <a:ext cx="1855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hlinkClick r:id="rId3"/>
              </a:rPr>
              <a:t>Link til evaluering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60C60E-712A-4FB8-B0EE-1B24DEAB5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</a:t>
            </a:r>
          </a:p>
        </p:txBody>
      </p:sp>
      <p:pic>
        <p:nvPicPr>
          <p:cNvPr id="14" name="Billede 13" descr="Farverig varmluftsballon på himlen ved solnedgang">
            <a:extLst>
              <a:ext uri="{FF2B5EF4-FFF2-40B4-BE49-F238E27FC236}">
                <a16:creationId xmlns:a16="http://schemas.microsoft.com/office/drawing/2014/main" id="{2CA7DFC5-61C3-C2C7-471D-5CE5663D1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89" y="963121"/>
            <a:ext cx="5462732" cy="3776967"/>
          </a:xfrm>
          <a:prstGeom prst="ellipse">
            <a:avLst/>
          </a:prstGeom>
          <a:ln w="635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59493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DDFCC04-FBB2-4753-94DD-B94F1C156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Bilag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CCC5CF41-10BE-4788-9CBC-ACA19AC6141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86107" y="4728636"/>
            <a:ext cx="219602" cy="219602"/>
          </a:xfr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03405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DDFCC04-FBB2-4753-94DD-B94F1C15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042" y="1371601"/>
            <a:ext cx="6119914" cy="1596194"/>
          </a:xfrm>
        </p:spPr>
        <p:txBody>
          <a:bodyPr/>
          <a:lstStyle/>
          <a:p>
            <a:r>
              <a:rPr lang="da-DK" dirty="0"/>
              <a:t>Hvordan finder jeg standardrapporter og hjælp til mere indsigt i data?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CCC5CF41-10BE-4788-9CBC-ACA19AC6141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86107" y="4728636"/>
            <a:ext cx="219602" cy="219602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5352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58E3CB-D2F6-4691-A257-8710A4CAA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Få hjælp til at anvende LIS-data fra YR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7A4BDDF-0C33-4E4E-A4AD-6BBC39BC48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err="1"/>
              <a:t>YRs</a:t>
            </a:r>
            <a:r>
              <a:rPr lang="da-DK" dirty="0"/>
              <a:t> eksterne dokumentbibliotek (</a:t>
            </a:r>
            <a:r>
              <a:rPr lang="da-DK" dirty="0" err="1"/>
              <a:t>Share-komm</a:t>
            </a:r>
            <a:r>
              <a:rPr lang="da-DK" dirty="0"/>
              <a:t>) </a:t>
            </a:r>
            <a:r>
              <a:rPr lang="da-DK" dirty="0">
                <a:sym typeface="Wingdings" panose="05000000000000000000" pitchFamily="2" charset="2"/>
              </a:rPr>
              <a:t> </a:t>
            </a:r>
            <a:r>
              <a:rPr lang="da-DK" dirty="0">
                <a:sym typeface="Wingdings" panose="05000000000000000000" pitchFamily="2" charset="2"/>
                <a:hlinkClick r:id="rId2"/>
              </a:rPr>
              <a:t>Kort vejledning til </a:t>
            </a:r>
            <a:r>
              <a:rPr lang="da-DK" dirty="0" err="1">
                <a:sym typeface="Wingdings" panose="05000000000000000000" pitchFamily="2" charset="2"/>
                <a:hlinkClick r:id="rId2"/>
              </a:rPr>
              <a:t>YRs</a:t>
            </a:r>
            <a:r>
              <a:rPr lang="da-DK" dirty="0">
                <a:sym typeface="Wingdings" panose="05000000000000000000" pitchFamily="2" charset="2"/>
                <a:hlinkClick r:id="rId2"/>
              </a:rPr>
              <a:t> LIS-data</a:t>
            </a:r>
            <a:endParaRPr lang="da-DK" dirty="0">
              <a:sym typeface="Wingdings" panose="05000000000000000000" pitchFamily="2" charset="2"/>
            </a:endParaRPr>
          </a:p>
          <a:p>
            <a:r>
              <a:rPr lang="da-DK" dirty="0"/>
              <a:t>Materiale fra YR-webinaret 1. marts 2023</a:t>
            </a:r>
          </a:p>
          <a:p>
            <a:r>
              <a:rPr lang="da-DK" dirty="0"/>
              <a:t>FLIS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192F5E4-CD55-41C1-88FD-E4B021E90F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Hvordan får du værdi af YR-data?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27ADEBC-2B04-44FA-984B-3106806C5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323081"/>
            <a:ext cx="6912768" cy="2151572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5404679-009A-4756-AEFA-D85EA30934BD}"/>
              </a:ext>
            </a:extLst>
          </p:cNvPr>
          <p:cNvSpPr/>
          <p:nvPr/>
        </p:nvSpPr>
        <p:spPr>
          <a:xfrm>
            <a:off x="3305916" y="4526239"/>
            <a:ext cx="2532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eflis.dk - Kom godt i gang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223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06EE36-B97B-4394-89F7-B9F491D40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9E6846E-518C-4B43-BD87-8A8823A31A4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86107" y="4728636"/>
            <a:ext cx="219602" cy="219602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9248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6C1C6-8EE1-45B8-AD84-EB12CDFD5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Trin 1: Opret forbindelse til FLIS DAP</a:t>
            </a:r>
            <a:br>
              <a:rPr lang="da-DK" dirty="0"/>
            </a:b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E4CD7AB-29F7-4B06-A399-F687F9B4D0E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8309" y="340001"/>
            <a:ext cx="4103690" cy="144191"/>
          </a:xfrm>
        </p:spPr>
        <p:txBody>
          <a:bodyPr/>
          <a:lstStyle/>
          <a:p>
            <a:endParaRPr lang="da-DK"/>
          </a:p>
        </p:txBody>
      </p:sp>
      <p:pic>
        <p:nvPicPr>
          <p:cNvPr id="6" name="Pladsholder til indhold 6">
            <a:extLst>
              <a:ext uri="{FF2B5EF4-FFF2-40B4-BE49-F238E27FC236}">
                <a16:creationId xmlns:a16="http://schemas.microsoft.com/office/drawing/2014/main" id="{0618ECD6-B8D1-422A-9371-21161F11E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22" y="1052448"/>
            <a:ext cx="4651811" cy="37510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42338D6E-A900-45C7-87AC-B758AA213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189" y="2265775"/>
            <a:ext cx="3237600" cy="2322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3514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D1D248-E449-4005-8FCF-D53D08A57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Trin 2: Vælg database eller kube</a:t>
            </a:r>
            <a:br>
              <a:rPr lang="da-DK" dirty="0"/>
            </a:b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67A13D7-42E1-49EA-AF9E-1D43D87A025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8309" y="340001"/>
            <a:ext cx="4103690" cy="144191"/>
          </a:xfrm>
        </p:spPr>
        <p:txBody>
          <a:bodyPr/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55D37CC-07AF-47BC-9596-BA89D72BA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48" y="1006442"/>
            <a:ext cx="4599635" cy="32695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52BFDC17-C044-4A17-BBA6-D234FC6B3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36" y="1517814"/>
            <a:ext cx="3948248" cy="30297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0197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A72BC-2D3C-446C-A3DF-576B11464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Trin 2 fortsat: Vælg database eller kube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B89C4AA-61C9-4FDB-B7C0-85BD477C767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8309" y="340001"/>
            <a:ext cx="4103690" cy="144191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DD86043-1965-4C4B-AFA0-6503C6991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52" y="1345333"/>
            <a:ext cx="3565003" cy="3053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5E8340D4-D5CA-4E42-A057-C8ED37D94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347" y="1221442"/>
            <a:ext cx="3437539" cy="32875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996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A8BE37-EA4E-4E4F-949D-EEECDD854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74" y="210882"/>
            <a:ext cx="8172455" cy="631229"/>
          </a:xfrm>
        </p:spPr>
        <p:txBody>
          <a:bodyPr>
            <a:normAutofit/>
          </a:bodyPr>
          <a:lstStyle/>
          <a:p>
            <a:br>
              <a:rPr lang="da-DK" sz="3000" dirty="0"/>
            </a:br>
            <a:r>
              <a:rPr lang="da-DK" dirty="0"/>
              <a:t>Dagens program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56B5B9F6-6B50-4842-97E4-C55BB8B415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310168"/>
              </p:ext>
            </p:extLst>
          </p:nvPr>
        </p:nvGraphicFramePr>
        <p:xfrm>
          <a:off x="1275657" y="893626"/>
          <a:ext cx="6239166" cy="358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9166">
                  <a:extLst>
                    <a:ext uri="{9D8B030D-6E8A-4147-A177-3AD203B41FA5}">
                      <a16:colId xmlns:a16="http://schemas.microsoft.com/office/drawing/2014/main" val="3279212189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l"/>
                      <a:r>
                        <a:rPr lang="da-DK" sz="1500" dirty="0">
                          <a:latin typeface="Neue Haas Grotesk Text Pro" panose="020B0504020202020204" pitchFamily="34" charset="0"/>
                        </a:rPr>
                        <a:t>Program</a:t>
                      </a:r>
                      <a:endParaRPr lang="da-DK" sz="1500" dirty="0">
                        <a:latin typeface="Neue Haas Grotesk Text Pro" panose="020B05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71" marR="83671" marT="34290" marB="34290">
                    <a:solidFill>
                      <a:srgbClr val="4369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911616"/>
                  </a:ext>
                </a:extLst>
              </a:tr>
              <a:tr h="3154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da-DK" sz="1400" b="1" dirty="0">
                          <a:latin typeface="Neue Haas Grotesk Text Pro" panose="020B0504020202020204" pitchFamily="34" charset="0"/>
                        </a:rPr>
                        <a:t>Velkommen</a:t>
                      </a:r>
                      <a:endParaRPr lang="da-DK" sz="1100" b="0" i="1" kern="1200" dirty="0">
                        <a:solidFill>
                          <a:schemeClr val="dk1"/>
                        </a:solidFill>
                        <a:latin typeface="Neue Haas Grotesk Text Pro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671" marR="83671" marT="34290" marB="34290"/>
                </a:tc>
                <a:extLst>
                  <a:ext uri="{0D108BD9-81ED-4DB2-BD59-A6C34878D82A}">
                    <a16:rowId xmlns:a16="http://schemas.microsoft.com/office/drawing/2014/main" val="3276289349"/>
                  </a:ext>
                </a:extLst>
              </a:tr>
              <a:tr h="1001342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  <a:tabLst/>
                      </a:pPr>
                      <a:r>
                        <a:rPr lang="da-DK" sz="1400" b="1" kern="1200" dirty="0">
                          <a:solidFill>
                            <a:srgbClr val="111111"/>
                          </a:solidFill>
                          <a:latin typeface="Arial"/>
                        </a:rPr>
                        <a:t>Nyt fra YR-teamet</a:t>
                      </a:r>
                      <a:endParaRPr lang="da-DK" sz="1400" kern="1200" dirty="0">
                        <a:solidFill>
                          <a:srgbClr val="111111"/>
                        </a:solidFill>
                        <a:latin typeface="Arial"/>
                      </a:endParaRPr>
                    </a:p>
                    <a:p>
                      <a:pPr marL="171450" marR="0" lvl="0" indent="-17145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da-DK" sz="1200" i="0" kern="1200" dirty="0">
                          <a:solidFill>
                            <a:srgbClr val="111111"/>
                          </a:solidFill>
                          <a:latin typeface="Arial"/>
                        </a:rPr>
                        <a:t>Ny funktionalitet i YUMU (Ydelser Udbetalt med Urette)</a:t>
                      </a:r>
                    </a:p>
                    <a:p>
                      <a:pPr marL="171450" marR="0" lvl="0" indent="-17145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da-DK" sz="1200" i="0" kern="1200" dirty="0">
                          <a:solidFill>
                            <a:srgbClr val="111111"/>
                          </a:solidFill>
                          <a:latin typeface="Arial"/>
                        </a:rPr>
                        <a:t>Status på datagenopretning, herunder afslutning på genopretning af løntilskudsdata</a:t>
                      </a:r>
                    </a:p>
                    <a:p>
                      <a:pPr marL="171450" marR="0" lvl="0" indent="-17145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da-DK" sz="1200" i="0" kern="1200" dirty="0">
                          <a:solidFill>
                            <a:srgbClr val="111111"/>
                          </a:solidFill>
                          <a:latin typeface="Arial"/>
                        </a:rPr>
                        <a:t>KLIK – Rollen som YR-dataansvarlig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200" i="0" kern="1200" dirty="0">
                          <a:solidFill>
                            <a:srgbClr val="111111"/>
                          </a:solidFill>
                          <a:latin typeface="Arial"/>
                        </a:rPr>
                        <a:t>Bogføringsdato vs. månedsluk ved årsskifte</a:t>
                      </a:r>
                    </a:p>
                  </a:txBody>
                  <a:tcPr marL="83671" marR="83671" marT="34290" marB="34290"/>
                </a:tc>
                <a:extLst>
                  <a:ext uri="{0D108BD9-81ED-4DB2-BD59-A6C34878D82A}">
                    <a16:rowId xmlns:a16="http://schemas.microsoft.com/office/drawing/2014/main" val="2530244424"/>
                  </a:ext>
                </a:extLst>
              </a:tr>
              <a:tr h="3361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i="0" kern="1200" dirty="0">
                          <a:solidFill>
                            <a:srgbClr val="111111"/>
                          </a:solidFill>
                          <a:latin typeface="Arial"/>
                        </a:rPr>
                        <a:t>Nyt fra </a:t>
                      </a:r>
                      <a:r>
                        <a:rPr lang="da-DK" sz="1400" b="1" i="0" kern="1200" dirty="0" err="1">
                          <a:solidFill>
                            <a:srgbClr val="111111"/>
                          </a:solidFill>
                          <a:latin typeface="Arial"/>
                        </a:rPr>
                        <a:t>KOMBITs</a:t>
                      </a:r>
                      <a:r>
                        <a:rPr lang="da-DK" sz="1400" b="1" i="0" kern="1200" dirty="0">
                          <a:solidFill>
                            <a:srgbClr val="111111"/>
                          </a:solidFill>
                          <a:latin typeface="Arial"/>
                        </a:rPr>
                        <a:t> Ydelsesdag d. 20. september</a:t>
                      </a:r>
                    </a:p>
                  </a:txBody>
                  <a:tcPr marL="83671" marR="83671" marT="34290" marB="34290"/>
                </a:tc>
                <a:extLst>
                  <a:ext uri="{0D108BD9-81ED-4DB2-BD59-A6C34878D82A}">
                    <a16:rowId xmlns:a16="http://schemas.microsoft.com/office/drawing/2014/main" val="3796179005"/>
                  </a:ext>
                </a:extLst>
              </a:tr>
              <a:tr h="332686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  <a:tabLst/>
                      </a:pPr>
                      <a:r>
                        <a:rPr lang="da-DK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Udnyttelse af YR-data</a:t>
                      </a:r>
                    </a:p>
                    <a:p>
                      <a:pPr marL="171450" marR="0" lvl="0" indent="-17145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da-D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Eksempler på, hvordan data fra YR kan skabe værdi i din økonomistyring og beskæftigelsesindsats</a:t>
                      </a:r>
                      <a:endParaRPr lang="da-DK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671" marR="83671" marT="34290" marB="34290"/>
                </a:tc>
                <a:extLst>
                  <a:ext uri="{0D108BD9-81ED-4DB2-BD59-A6C34878D82A}">
                    <a16:rowId xmlns:a16="http://schemas.microsoft.com/office/drawing/2014/main" val="1921084079"/>
                  </a:ext>
                </a:extLst>
              </a:tr>
              <a:tr h="2563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>
                          <a:latin typeface="Neue Haas Grotesk Text Pro" panose="020B0504020202020204" pitchFamily="34" charset="0"/>
                        </a:rPr>
                        <a:t>YR brugertilfredshedsundersøgelse</a:t>
                      </a:r>
                      <a:endParaRPr lang="da-DK" sz="1100" b="1" dirty="0">
                        <a:latin typeface="Neue Haas Grotesk Text Pro" panose="020B0504020202020204" pitchFamily="34" charset="0"/>
                      </a:endParaRPr>
                    </a:p>
                  </a:txBody>
                  <a:tcPr marL="83671" marR="83671" marT="34290" marB="34290"/>
                </a:tc>
                <a:extLst>
                  <a:ext uri="{0D108BD9-81ED-4DB2-BD59-A6C34878D82A}">
                    <a16:rowId xmlns:a16="http://schemas.microsoft.com/office/drawing/2014/main" val="531229537"/>
                  </a:ext>
                </a:extLst>
              </a:tr>
              <a:tr h="31050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Neue Haas Grotesk Text Pro" panose="020B0504020202020204" pitchFamily="34" charset="0"/>
                        </a:rPr>
                        <a:t>Opsamling</a:t>
                      </a:r>
                      <a:endParaRPr lang="da-DK" sz="1100" b="1" dirty="0">
                        <a:latin typeface="Neue Haas Grotesk Text Pro" panose="020B0504020202020204" pitchFamily="34" charset="0"/>
                      </a:endParaRPr>
                    </a:p>
                  </a:txBody>
                  <a:tcPr marL="83671" marR="83671" marT="34290" marB="34290"/>
                </a:tc>
                <a:extLst>
                  <a:ext uri="{0D108BD9-81ED-4DB2-BD59-A6C34878D82A}">
                    <a16:rowId xmlns:a16="http://schemas.microsoft.com/office/drawing/2014/main" val="4198729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994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EC644C-787E-4F10-85B0-AACC134EF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Trin 3: Udvælg data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F67D230-3967-499F-B0A4-BC388CC7C92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8309" y="340001"/>
            <a:ext cx="4103690" cy="144191"/>
          </a:xfrm>
        </p:spPr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C64DCE5-748F-44AF-969F-2B009FE49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596" y="1055885"/>
            <a:ext cx="6994805" cy="36384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03C2EA38-86B7-490C-B02F-B3A79B8C61DF}"/>
              </a:ext>
            </a:extLst>
          </p:cNvPr>
          <p:cNvSpPr/>
          <p:nvPr/>
        </p:nvSpPr>
        <p:spPr>
          <a:xfrm>
            <a:off x="6567841" y="1468887"/>
            <a:ext cx="1661631" cy="3225469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4000"/>
              </a:lnSpc>
            </a:pPr>
            <a:endParaRPr lang="da-DK" sz="16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899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DDFCC04-FBB2-4753-94DD-B94F1C156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Eksempler på YR-data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CCC5CF41-10BE-4788-9CBC-ACA19AC6141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86107" y="4728636"/>
            <a:ext cx="219602" cy="219602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3559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C1D2F98-0C2F-40EF-8A35-19DE04A7D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83" y="2206276"/>
            <a:ext cx="6696420" cy="17494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0749733-086A-4944-9A6B-5DAAF22C6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273" y="162766"/>
            <a:ext cx="2044905" cy="4817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FB175CD-D0E3-48D0-A07F-0B5D3F675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Udvælg Dimensioner, felter mv. i YR-data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34A5CF3-7E15-441C-A5E4-AC961458461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8309" y="340001"/>
            <a:ext cx="4103690" cy="144191"/>
          </a:xfrm>
        </p:spPr>
        <p:txBody>
          <a:bodyPr/>
          <a:lstStyle/>
          <a:p>
            <a:endParaRPr lang="da-DK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F7AF07C-5322-47E9-A7E6-E7A95CFD5CB7}"/>
              </a:ext>
            </a:extLst>
          </p:cNvPr>
          <p:cNvSpPr/>
          <p:nvPr/>
        </p:nvSpPr>
        <p:spPr>
          <a:xfrm>
            <a:off x="6787389" y="2307272"/>
            <a:ext cx="1087461" cy="25228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4000"/>
              </a:lnSpc>
            </a:pPr>
            <a:endParaRPr lang="da-DK" sz="1600" dirty="0" err="1">
              <a:solidFill>
                <a:schemeClr val="bg1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82C0DBD-3DFC-40CD-964C-44580C05E1D1}"/>
              </a:ext>
            </a:extLst>
          </p:cNvPr>
          <p:cNvSpPr/>
          <p:nvPr/>
        </p:nvSpPr>
        <p:spPr>
          <a:xfrm>
            <a:off x="6872733" y="1119066"/>
            <a:ext cx="1087461" cy="25228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4000"/>
              </a:lnSpc>
            </a:pPr>
            <a:endParaRPr lang="da-DK" sz="16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867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A1EEE7-1ACA-4C82-8628-137E71575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Filtrér data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1388BC7-E8BB-472A-A35D-EA84831E4A0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8309" y="340001"/>
            <a:ext cx="4103690" cy="144191"/>
          </a:xfrm>
        </p:spPr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7D16B01-5DEB-4DFF-9EB8-0423CCF5A9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11" b="16665"/>
          <a:stretch/>
        </p:blipFill>
        <p:spPr>
          <a:xfrm>
            <a:off x="652780" y="1118852"/>
            <a:ext cx="8186420" cy="37862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1AD1BA84-6FE8-4C5E-8A75-F7473BC76AAD}"/>
              </a:ext>
            </a:extLst>
          </p:cNvPr>
          <p:cNvSpPr/>
          <p:nvPr/>
        </p:nvSpPr>
        <p:spPr>
          <a:xfrm>
            <a:off x="2805431" y="2484120"/>
            <a:ext cx="1476374" cy="3048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4000"/>
              </a:lnSpc>
            </a:pPr>
            <a:endParaRPr lang="da-DK" sz="1600" dirty="0" err="1">
              <a:solidFill>
                <a:schemeClr val="bg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8448263-9160-49C1-9560-9C075AAAB540}"/>
              </a:ext>
            </a:extLst>
          </p:cNvPr>
          <p:cNvSpPr/>
          <p:nvPr/>
        </p:nvSpPr>
        <p:spPr>
          <a:xfrm>
            <a:off x="4624705" y="1903094"/>
            <a:ext cx="266700" cy="218395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4000"/>
              </a:lnSpc>
            </a:pPr>
            <a:endParaRPr lang="da-DK" sz="1600" dirty="0" err="1">
              <a:solidFill>
                <a:schemeClr val="bg1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3B3952B-8751-4D67-BAF4-62591345D64A}"/>
              </a:ext>
            </a:extLst>
          </p:cNvPr>
          <p:cNvSpPr/>
          <p:nvPr/>
        </p:nvSpPr>
        <p:spPr>
          <a:xfrm>
            <a:off x="4634232" y="1658968"/>
            <a:ext cx="266700" cy="218395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4000"/>
              </a:lnSpc>
            </a:pPr>
            <a:endParaRPr lang="da-DK" sz="1600" dirty="0" err="1">
              <a:solidFill>
                <a:schemeClr val="bg1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12DE831-ED09-4613-8CB2-3101A4EA7DE6}"/>
              </a:ext>
            </a:extLst>
          </p:cNvPr>
          <p:cNvSpPr/>
          <p:nvPr/>
        </p:nvSpPr>
        <p:spPr>
          <a:xfrm>
            <a:off x="2805431" y="1598295"/>
            <a:ext cx="476248" cy="3048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4000"/>
              </a:lnSpc>
            </a:pPr>
            <a:endParaRPr lang="da-DK" sz="1600" dirty="0" err="1">
              <a:solidFill>
                <a:schemeClr val="bg1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5D4F111-F5D0-4D65-A4A4-DF5597A63F5F}"/>
              </a:ext>
            </a:extLst>
          </p:cNvPr>
          <p:cNvSpPr/>
          <p:nvPr/>
        </p:nvSpPr>
        <p:spPr>
          <a:xfrm>
            <a:off x="4624705" y="1414842"/>
            <a:ext cx="266700" cy="218395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4000"/>
              </a:lnSpc>
            </a:pPr>
            <a:endParaRPr lang="da-DK" sz="1600" dirty="0" err="1">
              <a:solidFill>
                <a:schemeClr val="bg1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BAEE880-D2FB-4A8D-A066-50887D0CC79F}"/>
              </a:ext>
            </a:extLst>
          </p:cNvPr>
          <p:cNvSpPr/>
          <p:nvPr/>
        </p:nvSpPr>
        <p:spPr>
          <a:xfrm>
            <a:off x="2814956" y="1358930"/>
            <a:ext cx="476248" cy="3048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4000"/>
              </a:lnSpc>
            </a:pPr>
            <a:endParaRPr lang="da-DK" sz="16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7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D082F2-B9ED-4CE0-A5C2-F1D613C05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Eksempel 1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CABAD7A-86A1-4A32-B836-84CC375018E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8309" y="340001"/>
            <a:ext cx="4103690" cy="144191"/>
          </a:xfrm>
        </p:spPr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10AD208-A594-4AC8-A094-28803092B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87" y="994135"/>
            <a:ext cx="7596859" cy="2191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6D506B4D-17C0-4EF1-B010-FCD7CE606272}"/>
              </a:ext>
            </a:extLst>
          </p:cNvPr>
          <p:cNvGraphicFramePr>
            <a:graphicFrameLocks noGrp="1"/>
          </p:cNvGraphicFramePr>
          <p:nvPr/>
        </p:nvGraphicFramePr>
        <p:xfrm>
          <a:off x="2710653" y="3045780"/>
          <a:ext cx="6155526" cy="1997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39307">
                  <a:extLst>
                    <a:ext uri="{9D8B030D-6E8A-4147-A177-3AD203B41FA5}">
                      <a16:colId xmlns:a16="http://schemas.microsoft.com/office/drawing/2014/main" val="3254823357"/>
                    </a:ext>
                  </a:extLst>
                </a:gridCol>
                <a:gridCol w="1738456">
                  <a:extLst>
                    <a:ext uri="{9D8B030D-6E8A-4147-A177-3AD203B41FA5}">
                      <a16:colId xmlns:a16="http://schemas.microsoft.com/office/drawing/2014/main" val="1798145075"/>
                    </a:ext>
                  </a:extLst>
                </a:gridCol>
                <a:gridCol w="1666320">
                  <a:extLst>
                    <a:ext uri="{9D8B030D-6E8A-4147-A177-3AD203B41FA5}">
                      <a16:colId xmlns:a16="http://schemas.microsoft.com/office/drawing/2014/main" val="998390245"/>
                    </a:ext>
                  </a:extLst>
                </a:gridCol>
                <a:gridCol w="1411443">
                  <a:extLst>
                    <a:ext uri="{9D8B030D-6E8A-4147-A177-3AD203B41FA5}">
                      <a16:colId xmlns:a16="http://schemas.microsoft.com/office/drawing/2014/main" val="3585947311"/>
                    </a:ext>
                  </a:extLst>
                </a:gridCol>
              </a:tblGrid>
              <a:tr h="238248">
                <a:tc>
                  <a:txBody>
                    <a:bodyPr/>
                    <a:lstStyle/>
                    <a:p>
                      <a:r>
                        <a:rPr lang="da-DK" sz="1400" dirty="0"/>
                        <a:t>Pivotfelt</a:t>
                      </a:r>
                    </a:p>
                  </a:txBody>
                  <a:tcPr marL="45720" marR="45720" marT="36000" marB="36000"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Dimension</a:t>
                      </a:r>
                    </a:p>
                  </a:txBody>
                  <a:tcPr marL="45720" marR="45720" marT="36000" marB="36000"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Felt</a:t>
                      </a:r>
                    </a:p>
                  </a:txBody>
                  <a:tcPr marL="45720" marR="45720" marT="36000" marB="36000"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Filter</a:t>
                      </a:r>
                    </a:p>
                  </a:txBody>
                  <a:tcPr marL="45720" marR="45720" marT="36000" marB="36000"/>
                </a:tc>
                <a:extLst>
                  <a:ext uri="{0D108BD9-81ED-4DB2-BD59-A6C34878D82A}">
                    <a16:rowId xmlns:a16="http://schemas.microsoft.com/office/drawing/2014/main" val="1465997184"/>
                  </a:ext>
                </a:extLst>
              </a:tr>
              <a:tr h="238248">
                <a:tc>
                  <a:txBody>
                    <a:bodyPr/>
                    <a:lstStyle/>
                    <a:p>
                      <a:r>
                        <a:rPr lang="da-DK" sz="1400" dirty="0"/>
                        <a:t>Filter</a:t>
                      </a:r>
                    </a:p>
                  </a:txBody>
                  <a:tcPr marL="45720" marR="45720" marT="36000" marB="36000"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Kørselsperiode</a:t>
                      </a:r>
                    </a:p>
                  </a:txBody>
                  <a:tcPr marL="45720" marR="45720" marT="36000" marB="36000"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År</a:t>
                      </a:r>
                    </a:p>
                  </a:txBody>
                  <a:tcPr marL="45720" marR="45720" marT="36000" marB="36000"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2023</a:t>
                      </a:r>
                    </a:p>
                  </a:txBody>
                  <a:tcPr marL="45720" marR="45720" marT="36000" marB="36000"/>
                </a:tc>
                <a:extLst>
                  <a:ext uri="{0D108BD9-81ED-4DB2-BD59-A6C34878D82A}">
                    <a16:rowId xmlns:a16="http://schemas.microsoft.com/office/drawing/2014/main" val="3321833348"/>
                  </a:ext>
                </a:extLst>
              </a:tr>
              <a:tr h="238248">
                <a:tc>
                  <a:txBody>
                    <a:bodyPr/>
                    <a:lstStyle/>
                    <a:p>
                      <a:r>
                        <a:rPr lang="da-DK" sz="1400" dirty="0"/>
                        <a:t>Filter</a:t>
                      </a:r>
                    </a:p>
                  </a:txBody>
                  <a:tcPr marL="45720" marR="45720" marT="36000" marB="36000"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Kørselsperiode</a:t>
                      </a:r>
                    </a:p>
                  </a:txBody>
                  <a:tcPr marL="45720" marR="45720" marT="36000" marB="36000"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Måned</a:t>
                      </a:r>
                    </a:p>
                  </a:txBody>
                  <a:tcPr marL="45720" marR="45720" marT="36000" marB="36000"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Marts</a:t>
                      </a:r>
                    </a:p>
                  </a:txBody>
                  <a:tcPr marL="45720" marR="45720" marT="36000" marB="36000"/>
                </a:tc>
                <a:extLst>
                  <a:ext uri="{0D108BD9-81ED-4DB2-BD59-A6C34878D82A}">
                    <a16:rowId xmlns:a16="http://schemas.microsoft.com/office/drawing/2014/main" val="84771455"/>
                  </a:ext>
                </a:extLst>
              </a:tr>
              <a:tr h="238248">
                <a:tc>
                  <a:txBody>
                    <a:bodyPr/>
                    <a:lstStyle/>
                    <a:p>
                      <a:r>
                        <a:rPr lang="da-DK" sz="1400" dirty="0"/>
                        <a:t>Filter</a:t>
                      </a:r>
                    </a:p>
                  </a:txBody>
                  <a:tcPr marL="45720" marR="45720" marT="36000" marB="36000"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Kommune</a:t>
                      </a:r>
                    </a:p>
                  </a:txBody>
                  <a:tcPr marL="45720" marR="45720" marT="36000" marB="36000"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Kommunenavn</a:t>
                      </a:r>
                    </a:p>
                  </a:txBody>
                  <a:tcPr marL="45720" marR="45720" marT="36000" marB="36000"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Din kommune</a:t>
                      </a:r>
                    </a:p>
                  </a:txBody>
                  <a:tcPr marL="45720" marR="45720" marT="36000" marB="36000"/>
                </a:tc>
                <a:extLst>
                  <a:ext uri="{0D108BD9-81ED-4DB2-BD59-A6C34878D82A}">
                    <a16:rowId xmlns:a16="http://schemas.microsoft.com/office/drawing/2014/main" val="1908989640"/>
                  </a:ext>
                </a:extLst>
              </a:tr>
              <a:tr h="238248">
                <a:tc>
                  <a:txBody>
                    <a:bodyPr/>
                    <a:lstStyle/>
                    <a:p>
                      <a:r>
                        <a:rPr lang="da-DK" sz="1400" dirty="0"/>
                        <a:t>Kolonner</a:t>
                      </a:r>
                    </a:p>
                  </a:txBody>
                  <a:tcPr marL="45720" marR="45720" marT="36000" marB="36000"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Beskæftigelse</a:t>
                      </a:r>
                    </a:p>
                  </a:txBody>
                  <a:tcPr marL="45720" marR="45720" marT="36000" marB="36000"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Sats Navn</a:t>
                      </a:r>
                    </a:p>
                  </a:txBody>
                  <a:tcPr marL="45720" marR="45720" marT="36000" marB="36000"/>
                </a:tc>
                <a:tc>
                  <a:txBody>
                    <a:bodyPr/>
                    <a:lstStyle/>
                    <a:p>
                      <a:endParaRPr lang="da-DK" sz="1400" dirty="0"/>
                    </a:p>
                  </a:txBody>
                  <a:tcPr marL="45720" marR="45720" marT="36000" marB="36000"/>
                </a:tc>
                <a:extLst>
                  <a:ext uri="{0D108BD9-81ED-4DB2-BD59-A6C34878D82A}">
                    <a16:rowId xmlns:a16="http://schemas.microsoft.com/office/drawing/2014/main" val="2990427899"/>
                  </a:ext>
                </a:extLst>
              </a:tr>
              <a:tr h="238248">
                <a:tc>
                  <a:txBody>
                    <a:bodyPr/>
                    <a:lstStyle/>
                    <a:p>
                      <a:r>
                        <a:rPr lang="da-DK" sz="1400" dirty="0"/>
                        <a:t>Rækker</a:t>
                      </a:r>
                    </a:p>
                  </a:txBody>
                  <a:tcPr marL="45720" marR="45720" marT="36000" marB="36000"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Beskæftigelse</a:t>
                      </a:r>
                    </a:p>
                  </a:txBody>
                  <a:tcPr marL="45720" marR="45720" marT="36000" marB="36000"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Finansieringstype</a:t>
                      </a:r>
                    </a:p>
                  </a:txBody>
                  <a:tcPr marL="45720" marR="45720" marT="36000" marB="36000"/>
                </a:tc>
                <a:tc>
                  <a:txBody>
                    <a:bodyPr/>
                    <a:lstStyle/>
                    <a:p>
                      <a:endParaRPr lang="da-DK" sz="1400" dirty="0"/>
                    </a:p>
                  </a:txBody>
                  <a:tcPr marL="45720" marR="45720" marT="36000" marB="36000"/>
                </a:tc>
                <a:extLst>
                  <a:ext uri="{0D108BD9-81ED-4DB2-BD59-A6C34878D82A}">
                    <a16:rowId xmlns:a16="http://schemas.microsoft.com/office/drawing/2014/main" val="3156667843"/>
                  </a:ext>
                </a:extLst>
              </a:tr>
              <a:tr h="238248">
                <a:tc>
                  <a:txBody>
                    <a:bodyPr/>
                    <a:lstStyle/>
                    <a:p>
                      <a:r>
                        <a:rPr lang="da-DK" sz="1400" dirty="0"/>
                        <a:t>Værdier</a:t>
                      </a:r>
                    </a:p>
                  </a:txBody>
                  <a:tcPr marL="45720" marR="45720" marT="36000" marB="36000"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Beløb</a:t>
                      </a:r>
                    </a:p>
                  </a:txBody>
                  <a:tcPr marL="45720" marR="45720" marT="36000" marB="36000"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Finansieringsbeløb</a:t>
                      </a:r>
                    </a:p>
                  </a:txBody>
                  <a:tcPr marL="45720" marR="45720" marT="36000" marB="36000"/>
                </a:tc>
                <a:tc>
                  <a:txBody>
                    <a:bodyPr/>
                    <a:lstStyle/>
                    <a:p>
                      <a:endParaRPr lang="da-DK" sz="1400" dirty="0"/>
                    </a:p>
                  </a:txBody>
                  <a:tcPr marL="45720" marR="45720" marT="36000" marB="36000"/>
                </a:tc>
                <a:extLst>
                  <a:ext uri="{0D108BD9-81ED-4DB2-BD59-A6C34878D82A}">
                    <a16:rowId xmlns:a16="http://schemas.microsoft.com/office/drawing/2014/main" val="1893753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8589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FDD547-8C2F-4080-ABEC-7C1001169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Eksempel 2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C263251-B871-41D1-905E-9942D7A56EA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8309" y="340001"/>
            <a:ext cx="4103690" cy="144191"/>
          </a:xfrm>
        </p:spPr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2C1A6DB-17A6-4597-9DBF-DC52AF067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680"/>
          <a:stretch/>
        </p:blipFill>
        <p:spPr>
          <a:xfrm>
            <a:off x="468309" y="1008182"/>
            <a:ext cx="5459686" cy="351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B616316-1C77-4A02-94F6-C16EC8E2C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470" y="484192"/>
            <a:ext cx="1970796" cy="43493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EAB3772-ED61-4AB9-85AF-C359C34FA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182" y="1182346"/>
            <a:ext cx="6312686" cy="340552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771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2A1D24-880A-4BC1-805D-1A82DF3CF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 funktionalitet ift. YUMU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145A007-A47C-4B04-B800-E62D3EB03C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020588"/>
            <a:ext cx="8207376" cy="3567287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0" indent="-252000" algn="l" defTabSz="457200" rtl="0" eaLnBrk="1" latinLnBrk="0" hangingPunct="1">
              <a:spcBef>
                <a:spcPts val="300"/>
              </a:spcBef>
              <a:spcAft>
                <a:spcPts val="600"/>
              </a:spcAft>
              <a:buClr>
                <a:srgbClr val="EB052F"/>
              </a:buClr>
              <a:buFont typeface="Wingdings" pitchFamily="2" charset="2"/>
              <a:buChar char="§"/>
              <a:defRPr lang="da-DK" sz="1200" b="0" i="0" kern="0" baseline="0" dirty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1pPr>
            <a:lvl2pPr marL="252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EB052F"/>
              </a:buClr>
              <a:buFont typeface="Wingdings" pitchFamily="2" charset="2"/>
              <a:buChar char="§"/>
              <a:defRPr lang="da-DK" sz="1000" b="0" i="0" kern="0" dirty="0" smtClean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2pPr>
            <a:lvl3pPr marL="432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052F"/>
              </a:buClr>
              <a:buSzTx/>
              <a:buFont typeface="Wingdings" pitchFamily="2" charset="2"/>
              <a:buChar char="§"/>
              <a:tabLst/>
              <a:defRPr lang="da-DK" sz="900" b="0" i="0" kern="0" dirty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3pPr>
            <a:lvl4pPr marL="252000" indent="0" algn="l" defTabSz="457200" rtl="0" eaLnBrk="1" latinLnBrk="0" hangingPunct="1">
              <a:spcBef>
                <a:spcPts val="0"/>
              </a:spcBef>
              <a:buFont typeface="CambriaMath"/>
              <a:buNone/>
              <a:defRPr sz="900" b="0" i="0" kern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4pPr>
            <a:lvl5pPr marL="378000" indent="-126000" algn="l" defTabSz="457200" rtl="0" eaLnBrk="1" latinLnBrk="0" hangingPunct="1">
              <a:spcBef>
                <a:spcPts val="0"/>
              </a:spcBef>
              <a:buFont typeface="CambriaMath"/>
              <a:buChar char="⎯"/>
              <a:defRPr sz="9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Nu er det muligt at downloade en liste over de indberetninger, der er foretaget via YUMU</a:t>
            </a:r>
          </a:p>
          <a:p>
            <a:endParaRPr lang="da-DK" dirty="0">
              <a:highlight>
                <a:srgbClr val="FFFF00"/>
              </a:highlight>
            </a:endParaRPr>
          </a:p>
          <a:p>
            <a:endParaRPr lang="da-DK" dirty="0">
              <a:highlight>
                <a:srgbClr val="FFFF00"/>
              </a:highlight>
            </a:endParaRPr>
          </a:p>
          <a:p>
            <a:endParaRPr lang="da-DK" dirty="0">
              <a:highlight>
                <a:srgbClr val="FFFF00"/>
              </a:highlight>
            </a:endParaRPr>
          </a:p>
          <a:p>
            <a:endParaRPr lang="da-DK" dirty="0">
              <a:highlight>
                <a:srgbClr val="FFFF00"/>
              </a:highlight>
            </a:endParaRPr>
          </a:p>
          <a:p>
            <a:endParaRPr lang="da-DK" dirty="0">
              <a:highlight>
                <a:srgbClr val="FFFF00"/>
              </a:highlight>
            </a:endParaRPr>
          </a:p>
          <a:p>
            <a:endParaRPr lang="da-DK" dirty="0">
              <a:highlight>
                <a:srgbClr val="FFFF00"/>
              </a:highlight>
            </a:endParaRPr>
          </a:p>
          <a:p>
            <a:endParaRPr lang="da-DK" dirty="0">
              <a:highlight>
                <a:srgbClr val="FFFF00"/>
              </a:highlight>
            </a:endParaRPr>
          </a:p>
          <a:p>
            <a:endParaRPr lang="da-DK" dirty="0">
              <a:highlight>
                <a:srgbClr val="FFFF00"/>
              </a:highlight>
            </a:endParaRPr>
          </a:p>
          <a:p>
            <a:endParaRPr lang="da-DK" dirty="0">
              <a:highlight>
                <a:srgbClr val="FFFF00"/>
              </a:highlight>
            </a:endParaRPr>
          </a:p>
          <a:p>
            <a:r>
              <a:rPr lang="da-DK" dirty="0"/>
              <a:t>Find vejledning her: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82C4EA4-9B54-4F03-BC8A-AB7F3284A1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998"/>
            <a:ext cx="4103687" cy="144190"/>
          </a:xfrm>
          <a:prstGeom prst="rect">
            <a:avLst/>
          </a:prstGeom>
        </p:spPr>
        <p:txBody>
          <a:bodyPr vert="horz" lIns="1440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300"/>
              </a:spcBef>
              <a:spcAft>
                <a:spcPts val="600"/>
              </a:spcAft>
              <a:buClr>
                <a:srgbClr val="EB052F"/>
              </a:buClr>
              <a:buFont typeface="Arial" panose="020B0604020202020204" pitchFamily="34" charset="0"/>
              <a:buNone/>
              <a:defRPr lang="da-DK" sz="900" b="0" i="0" kern="0" cap="all" baseline="0">
                <a:solidFill>
                  <a:srgbClr val="878787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1pPr>
            <a:lvl2pPr marL="7200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EB052F"/>
              </a:buClr>
              <a:buFont typeface="Wingdings" pitchFamily="2" charset="2"/>
              <a:buNone/>
              <a:defRPr lang="da-DK" sz="1000" b="0" i="0" kern="0">
                <a:solidFill>
                  <a:schemeClr val="tx1"/>
                </a:solidFill>
                <a:latin typeface="Helvetica" pitchFamily="2" charset="0"/>
                <a:ea typeface="+mn-ea"/>
                <a:cs typeface="Arial"/>
              </a:defRPr>
            </a:lvl2pPr>
            <a:lvl3pPr marL="25200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052F"/>
              </a:buClr>
              <a:buSzTx/>
              <a:buFont typeface="Wingdings" pitchFamily="2" charset="2"/>
              <a:buNone/>
              <a:tabLst/>
              <a:defRPr lang="da-DK" sz="1000" b="0" i="0" kern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378000" indent="0" algn="l" defTabSz="4572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000" b="0" i="0" kern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52000" indent="0" algn="l" defTabSz="457200" rtl="0" eaLnBrk="1" latinLnBrk="0" hangingPunct="1">
              <a:spcBef>
                <a:spcPts val="0"/>
              </a:spcBef>
              <a:buFont typeface="CambriaMath"/>
              <a:buNone/>
              <a:defRPr sz="10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Klik for at redigere teksttypografierne i masteren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8C02071-7477-4E8E-A0F2-6AE7A40F7B39}"/>
              </a:ext>
            </a:extLst>
          </p:cNvPr>
          <p:cNvSpPr/>
          <p:nvPr/>
        </p:nvSpPr>
        <p:spPr>
          <a:xfrm>
            <a:off x="638356" y="4255826"/>
            <a:ext cx="6252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>
                <a:solidFill>
                  <a:schemeClr val="accent1"/>
                </a:solidFill>
                <a:hlinkClick r:id="rId2"/>
              </a:rPr>
              <a:t>Vejledninger fra KOMBIT (Ydelsesrefusion)</a:t>
            </a:r>
            <a:endParaRPr lang="da-DK" sz="1400" dirty="0">
              <a:solidFill>
                <a:schemeClr val="accent1"/>
              </a:solidFill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C925D49-A2A4-2B32-C754-03581A2B2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907" y="1275035"/>
            <a:ext cx="6664699" cy="260444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642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13B1CB-78FD-473C-84B8-CB8CDD1B1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Status på datagenopretning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5480E53-A85D-452A-9ECD-1E8EF564B8D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8309" y="1419221"/>
            <a:ext cx="8207380" cy="3168652"/>
          </a:xfrm>
        </p:spPr>
        <p:txBody>
          <a:bodyPr/>
          <a:lstStyle/>
          <a:p>
            <a:r>
              <a:rPr lang="da-DK" dirty="0"/>
              <a:t>Kampagne vedr. løntilskud</a:t>
            </a:r>
          </a:p>
          <a:p>
            <a:endParaRPr lang="da-DK" dirty="0"/>
          </a:p>
          <a:p>
            <a:r>
              <a:rPr lang="da-DK" dirty="0"/>
              <a:t>Datagenopretning ift. dagpenge</a:t>
            </a:r>
            <a:endParaRPr lang="da-DK" dirty="0">
              <a:highlight>
                <a:srgbClr val="FFFF00"/>
              </a:highlight>
            </a:endParaRPr>
          </a:p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CC51864-219F-4B11-B470-729B0BD0DD5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8309" y="340001"/>
            <a:ext cx="4103690" cy="144191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0036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26C4B4-E695-4EE5-9D57-F8299142C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KLIK: YR-dataansvarlig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F19A844-63DC-45A4-A9B7-5F29C27184E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8309" y="340001"/>
            <a:ext cx="4103690" cy="144191"/>
          </a:xfrm>
        </p:spPr>
        <p:txBody>
          <a:bodyPr/>
          <a:lstStyle/>
          <a:p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12692BF-3290-8231-DE02-74DFAF194B65}"/>
              </a:ext>
            </a:extLst>
          </p:cNvPr>
          <p:cNvSpPr/>
          <p:nvPr/>
        </p:nvSpPr>
        <p:spPr>
          <a:xfrm>
            <a:off x="5353066" y="292078"/>
            <a:ext cx="2599447" cy="4556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>
                <a:solidFill>
                  <a:srgbClr val="FF0000"/>
                </a:solidFill>
                <a:hlinkClick r:id="rId2"/>
              </a:rPr>
              <a:t>Link til rollebeskrivelse</a:t>
            </a:r>
            <a:endParaRPr lang="da-DK" sz="1400" b="1" dirty="0">
              <a:solidFill>
                <a:srgbClr val="FF0000"/>
              </a:solidFill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6F5EFB64-5769-FF45-097C-689E1E452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914" y="1140994"/>
            <a:ext cx="6426173" cy="386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03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ktangel: afrundede hjørner 36">
            <a:extLst>
              <a:ext uri="{FF2B5EF4-FFF2-40B4-BE49-F238E27FC236}">
                <a16:creationId xmlns:a16="http://schemas.microsoft.com/office/drawing/2014/main" id="{8E620FD8-4B2C-4C42-9348-F5BCD46BCA13}"/>
              </a:ext>
            </a:extLst>
          </p:cNvPr>
          <p:cNvSpPr/>
          <p:nvPr/>
        </p:nvSpPr>
        <p:spPr>
          <a:xfrm>
            <a:off x="905970" y="2931433"/>
            <a:ext cx="2507801" cy="1677409"/>
          </a:xfrm>
          <a:prstGeom prst="round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DFC5FFC2-0624-455A-972F-EDC0FE28C077}"/>
              </a:ext>
            </a:extLst>
          </p:cNvPr>
          <p:cNvSpPr/>
          <p:nvPr/>
        </p:nvSpPr>
        <p:spPr>
          <a:xfrm>
            <a:off x="905380" y="3619797"/>
            <a:ext cx="2507801" cy="106503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13B1CB-78FD-473C-84B8-CB8CDD1B1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Bogføringsdato vs. månedsluk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4AFFB31-B12B-4246-805C-1EEADC3824CA}"/>
              </a:ext>
            </a:extLst>
          </p:cNvPr>
          <p:cNvSpPr/>
          <p:nvPr/>
        </p:nvSpPr>
        <p:spPr>
          <a:xfrm>
            <a:off x="968017" y="3813403"/>
            <a:ext cx="2320654" cy="72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lvl="0" indent="-2160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da-DK" sz="1100" i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Bilagsperiode = Januar 2024</a:t>
            </a:r>
          </a:p>
          <a:p>
            <a:pPr marL="216000" lvl="0" indent="-2160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da-DK" sz="1100" i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Bogføringsdato = Januar 2024 (sidste bankdag)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E74FE52-E6F3-424A-93EE-1CC4A59B1DB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8309" y="340001"/>
            <a:ext cx="4103690" cy="144191"/>
          </a:xfrm>
        </p:spPr>
        <p:txBody>
          <a:bodyPr/>
          <a:lstStyle/>
          <a:p>
            <a:endParaRPr lang="da-DK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41C86C70-BF86-4EAA-B70F-865C3AC4BDE1}"/>
              </a:ext>
            </a:extLst>
          </p:cNvPr>
          <p:cNvSpPr txBox="1"/>
          <p:nvPr/>
        </p:nvSpPr>
        <p:spPr>
          <a:xfrm>
            <a:off x="2727573" y="1950458"/>
            <a:ext cx="731290" cy="26161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da-DK" sz="1100" kern="0" dirty="0">
                <a:solidFill>
                  <a:prstClr val="black"/>
                </a:solidFill>
                <a:latin typeface="Trebuchet MS" panose="020B0603020202020204" pitchFamily="34" charset="0"/>
              </a:rPr>
              <a:t>Dag 1-10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77A6C0F-52E5-4467-A688-CE1B62ED4A1D}"/>
              </a:ext>
            </a:extLst>
          </p:cNvPr>
          <p:cNvSpPr/>
          <p:nvPr/>
        </p:nvSpPr>
        <p:spPr>
          <a:xfrm>
            <a:off x="707546" y="1140880"/>
            <a:ext cx="1484279" cy="312455"/>
          </a:xfrm>
          <a:prstGeom prst="rect">
            <a:avLst/>
          </a:prstGeom>
          <a:solidFill>
            <a:srgbClr val="8E2C48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da-DK" sz="1100" b="1" kern="0" dirty="0">
                <a:solidFill>
                  <a:prstClr val="white"/>
                </a:solidFill>
                <a:latin typeface="Trebuchet MS" panose="020B0603020202020204" pitchFamily="34" charset="0"/>
              </a:rPr>
              <a:t>December 2023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1DA39EB-38C6-4931-86B0-8C8ACCBCE7C3}"/>
              </a:ext>
            </a:extLst>
          </p:cNvPr>
          <p:cNvSpPr/>
          <p:nvPr/>
        </p:nvSpPr>
        <p:spPr>
          <a:xfrm>
            <a:off x="2269911" y="1141760"/>
            <a:ext cx="5179146" cy="312455"/>
          </a:xfrm>
          <a:prstGeom prst="rect">
            <a:avLst/>
          </a:prstGeom>
          <a:solidFill>
            <a:srgbClr val="8E2C4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714500" lvl="5" defTabSz="685800">
              <a:defRPr/>
            </a:pPr>
            <a:r>
              <a:rPr lang="da-DK" sz="1600" b="1" kern="0" dirty="0">
                <a:solidFill>
                  <a:prstClr val="white"/>
                </a:solidFill>
                <a:latin typeface="Trebuchet MS" panose="020B0603020202020204" pitchFamily="34" charset="0"/>
              </a:rPr>
              <a:t>  Januar 2024</a:t>
            </a:r>
          </a:p>
        </p:txBody>
      </p:sp>
      <p:sp>
        <p:nvSpPr>
          <p:cNvPr id="17" name="Kombinationstegning: figur 16">
            <a:extLst>
              <a:ext uri="{FF2B5EF4-FFF2-40B4-BE49-F238E27FC236}">
                <a16:creationId xmlns:a16="http://schemas.microsoft.com/office/drawing/2014/main" id="{54B43283-80C6-4E7F-90EB-E3DD147085BF}"/>
              </a:ext>
            </a:extLst>
          </p:cNvPr>
          <p:cNvSpPr/>
          <p:nvPr/>
        </p:nvSpPr>
        <p:spPr>
          <a:xfrm>
            <a:off x="1958358" y="1529762"/>
            <a:ext cx="262890" cy="217089"/>
          </a:xfrm>
          <a:custGeom>
            <a:avLst/>
            <a:gdLst>
              <a:gd name="connsiteX0" fmla="*/ 0 w 350520"/>
              <a:gd name="connsiteY0" fmla="*/ 0 h 283184"/>
              <a:gd name="connsiteX1" fmla="*/ 106680 w 350520"/>
              <a:gd name="connsiteY1" fmla="*/ 281940 h 283184"/>
              <a:gd name="connsiteX2" fmla="*/ 350520 w 350520"/>
              <a:gd name="connsiteY2" fmla="*/ 83820 h 28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520" h="283184">
                <a:moveTo>
                  <a:pt x="0" y="0"/>
                </a:moveTo>
                <a:cubicBezTo>
                  <a:pt x="24130" y="133985"/>
                  <a:pt x="48260" y="267970"/>
                  <a:pt x="106680" y="281940"/>
                </a:cubicBezTo>
                <a:cubicBezTo>
                  <a:pt x="165100" y="295910"/>
                  <a:pt x="257810" y="189865"/>
                  <a:pt x="350520" y="83820"/>
                </a:cubicBezTo>
              </a:path>
            </a:pathLst>
          </a:cu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stealt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da-DK" kern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B8F2911B-60B3-4F8C-B42F-F63BB201D4CA}"/>
              </a:ext>
            </a:extLst>
          </p:cNvPr>
          <p:cNvSpPr/>
          <p:nvPr/>
        </p:nvSpPr>
        <p:spPr>
          <a:xfrm>
            <a:off x="2275630" y="1480220"/>
            <a:ext cx="1635177" cy="218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ysDas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da-DK" sz="1100" kern="0" dirty="0">
                <a:latin typeface="Trebuchet MS" panose="020B0603020202020204" pitchFamily="34" charset="0"/>
              </a:rPr>
              <a:t>Ordinær kørsel</a:t>
            </a:r>
          </a:p>
        </p:txBody>
      </p:sp>
      <p:cxnSp>
        <p:nvCxnSpPr>
          <p:cNvPr id="19" name="Lige pilforbindelse 18">
            <a:extLst>
              <a:ext uri="{FF2B5EF4-FFF2-40B4-BE49-F238E27FC236}">
                <a16:creationId xmlns:a16="http://schemas.microsoft.com/office/drawing/2014/main" id="{D94358EB-3F4E-4B85-93A5-4AC2F0170860}"/>
              </a:ext>
            </a:extLst>
          </p:cNvPr>
          <p:cNvCxnSpPr>
            <a:cxnSpLocks/>
          </p:cNvCxnSpPr>
          <p:nvPr/>
        </p:nvCxnSpPr>
        <p:spPr>
          <a:xfrm flipH="1">
            <a:off x="3093218" y="1701333"/>
            <a:ext cx="1" cy="241089"/>
          </a:xfrm>
          <a:prstGeom prst="straightConnector1">
            <a:avLst/>
          </a:prstGeom>
          <a:noFill/>
          <a:ln w="12700" cap="flat" cmpd="sng" algn="ctr">
            <a:solidFill>
              <a:srgbClr val="C8102E"/>
            </a:solidFill>
            <a:prstDash val="solid"/>
            <a:headEnd type="oval"/>
            <a:tailEnd type="triangle"/>
          </a:ln>
          <a:effectLst/>
        </p:spPr>
      </p:cxnSp>
      <p:sp>
        <p:nvSpPr>
          <p:cNvPr id="20" name="Callout: Line 66">
            <a:extLst>
              <a:ext uri="{FF2B5EF4-FFF2-40B4-BE49-F238E27FC236}">
                <a16:creationId xmlns:a16="http://schemas.microsoft.com/office/drawing/2014/main" id="{F1A330A8-94C3-482B-953B-DD49FEAD86BF}"/>
              </a:ext>
            </a:extLst>
          </p:cNvPr>
          <p:cNvSpPr/>
          <p:nvPr/>
        </p:nvSpPr>
        <p:spPr>
          <a:xfrm>
            <a:off x="6665479" y="1846239"/>
            <a:ext cx="1807467" cy="483994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da-DK" sz="900" dirty="0">
                <a:solidFill>
                  <a:schemeClr val="tx1"/>
                </a:solidFill>
                <a:latin typeface="Trebuchet MS" panose="020B0603020202020204" pitchFamily="34" charset="0"/>
              </a:rPr>
              <a:t>LIS-filer og bogførings-filer udstilles via Serviceplatformen</a:t>
            </a:r>
          </a:p>
        </p:txBody>
      </p:sp>
      <p:sp>
        <p:nvSpPr>
          <p:cNvPr id="21" name="Rombe 20">
            <a:extLst>
              <a:ext uri="{FF2B5EF4-FFF2-40B4-BE49-F238E27FC236}">
                <a16:creationId xmlns:a16="http://schemas.microsoft.com/office/drawing/2014/main" id="{43F249F9-BD09-43D8-AB9E-CB39E0F7FE6E}"/>
              </a:ext>
            </a:extLst>
          </p:cNvPr>
          <p:cNvSpPr/>
          <p:nvPr/>
        </p:nvSpPr>
        <p:spPr>
          <a:xfrm>
            <a:off x="2204648" y="943898"/>
            <a:ext cx="228564" cy="242105"/>
          </a:xfrm>
          <a:prstGeom prst="diamon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defRPr/>
            </a:pPr>
            <a:endParaRPr lang="da-DK" sz="788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Rombe 21">
            <a:extLst>
              <a:ext uri="{FF2B5EF4-FFF2-40B4-BE49-F238E27FC236}">
                <a16:creationId xmlns:a16="http://schemas.microsoft.com/office/drawing/2014/main" id="{A02707D6-D8C2-41F0-A177-AE4752533471}"/>
              </a:ext>
            </a:extLst>
          </p:cNvPr>
          <p:cNvSpPr/>
          <p:nvPr/>
        </p:nvSpPr>
        <p:spPr>
          <a:xfrm>
            <a:off x="3861986" y="943898"/>
            <a:ext cx="228564" cy="242105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defRPr/>
            </a:pPr>
            <a:endParaRPr lang="da-DK" sz="788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E7A851CE-EDC4-4435-9084-D8DB1CDCD623}"/>
              </a:ext>
            </a:extLst>
          </p:cNvPr>
          <p:cNvSpPr/>
          <p:nvPr/>
        </p:nvSpPr>
        <p:spPr>
          <a:xfrm>
            <a:off x="3962639" y="1480220"/>
            <a:ext cx="1030833" cy="218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ysDas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da-DK" sz="1100" kern="0" dirty="0">
                <a:latin typeface="Trebuchet MS" panose="020B0603020202020204" pitchFamily="34" charset="0"/>
              </a:rPr>
              <a:t>YUMU kørsel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AEE14AD7-A96C-48B3-A7F9-7880D9B827DC}"/>
              </a:ext>
            </a:extLst>
          </p:cNvPr>
          <p:cNvSpPr/>
          <p:nvPr/>
        </p:nvSpPr>
        <p:spPr>
          <a:xfrm>
            <a:off x="5045304" y="1480220"/>
            <a:ext cx="809231" cy="218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ysDas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da-DK" sz="1100" kern="0" dirty="0">
                <a:latin typeface="Trebuchet MS" panose="020B0603020202020204" pitchFamily="34" charset="0"/>
              </a:rPr>
              <a:t>STAR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3E614F9B-A636-433F-BB1E-C2B738CBBBBF}"/>
              </a:ext>
            </a:extLst>
          </p:cNvPr>
          <p:cNvSpPr txBox="1"/>
          <p:nvPr/>
        </p:nvSpPr>
        <p:spPr>
          <a:xfrm>
            <a:off x="3973748" y="1950458"/>
            <a:ext cx="805029" cy="26161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da-DK" sz="1100" kern="0" dirty="0">
                <a:solidFill>
                  <a:prstClr val="black"/>
                </a:solidFill>
                <a:latin typeface="Trebuchet MS" panose="020B0603020202020204" pitchFamily="34" charset="0"/>
              </a:rPr>
              <a:t>Dag 11-16</a:t>
            </a:r>
          </a:p>
        </p:txBody>
      </p:sp>
      <p:cxnSp>
        <p:nvCxnSpPr>
          <p:cNvPr id="28" name="Lige pilforbindelse 27">
            <a:extLst>
              <a:ext uri="{FF2B5EF4-FFF2-40B4-BE49-F238E27FC236}">
                <a16:creationId xmlns:a16="http://schemas.microsoft.com/office/drawing/2014/main" id="{FCE9BAFE-1DC9-490B-84B3-95D48D73964A}"/>
              </a:ext>
            </a:extLst>
          </p:cNvPr>
          <p:cNvCxnSpPr>
            <a:cxnSpLocks/>
          </p:cNvCxnSpPr>
          <p:nvPr/>
        </p:nvCxnSpPr>
        <p:spPr>
          <a:xfrm flipH="1">
            <a:off x="4443363" y="1701333"/>
            <a:ext cx="1" cy="241089"/>
          </a:xfrm>
          <a:prstGeom prst="straightConnector1">
            <a:avLst/>
          </a:prstGeom>
          <a:noFill/>
          <a:ln w="12700" cap="flat" cmpd="sng" algn="ctr">
            <a:solidFill>
              <a:srgbClr val="C8102E"/>
            </a:solidFill>
            <a:prstDash val="solid"/>
            <a:headEnd type="oval"/>
            <a:tailEnd type="triangle"/>
          </a:ln>
          <a:effectLst/>
        </p:spPr>
      </p:cxnSp>
      <p:sp>
        <p:nvSpPr>
          <p:cNvPr id="29" name="Tekstfelt 28">
            <a:extLst>
              <a:ext uri="{FF2B5EF4-FFF2-40B4-BE49-F238E27FC236}">
                <a16:creationId xmlns:a16="http://schemas.microsoft.com/office/drawing/2014/main" id="{15E34CB5-2FDF-424F-B676-B141676F95FF}"/>
              </a:ext>
            </a:extLst>
          </p:cNvPr>
          <p:cNvSpPr txBox="1"/>
          <p:nvPr/>
        </p:nvSpPr>
        <p:spPr>
          <a:xfrm>
            <a:off x="5006727" y="1950458"/>
            <a:ext cx="805029" cy="26161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da-DK" sz="1100" kern="0" dirty="0">
                <a:solidFill>
                  <a:prstClr val="black"/>
                </a:solidFill>
                <a:latin typeface="Trebuchet MS" panose="020B0603020202020204" pitchFamily="34" charset="0"/>
              </a:rPr>
              <a:t>Dag 17-20</a:t>
            </a:r>
          </a:p>
        </p:txBody>
      </p:sp>
      <p:cxnSp>
        <p:nvCxnSpPr>
          <p:cNvPr id="32" name="Lige pilforbindelse 31">
            <a:extLst>
              <a:ext uri="{FF2B5EF4-FFF2-40B4-BE49-F238E27FC236}">
                <a16:creationId xmlns:a16="http://schemas.microsoft.com/office/drawing/2014/main" id="{12EE6A09-A9C2-405A-B7C2-24D3D88CB196}"/>
              </a:ext>
            </a:extLst>
          </p:cNvPr>
          <p:cNvCxnSpPr>
            <a:cxnSpLocks/>
          </p:cNvCxnSpPr>
          <p:nvPr/>
        </p:nvCxnSpPr>
        <p:spPr>
          <a:xfrm flipH="1">
            <a:off x="5420095" y="1701333"/>
            <a:ext cx="1" cy="241089"/>
          </a:xfrm>
          <a:prstGeom prst="straightConnector1">
            <a:avLst/>
          </a:prstGeom>
          <a:noFill/>
          <a:ln w="12700" cap="flat" cmpd="sng" algn="ctr">
            <a:solidFill>
              <a:srgbClr val="C8102E"/>
            </a:solidFill>
            <a:prstDash val="solid"/>
            <a:headEnd type="oval"/>
            <a:tailEnd type="triangle"/>
          </a:ln>
          <a:effectLst/>
        </p:spPr>
      </p:cxnSp>
      <p:sp>
        <p:nvSpPr>
          <p:cNvPr id="33" name="Rektangel 32">
            <a:extLst>
              <a:ext uri="{FF2B5EF4-FFF2-40B4-BE49-F238E27FC236}">
                <a16:creationId xmlns:a16="http://schemas.microsoft.com/office/drawing/2014/main" id="{AD03D959-324E-42ED-AFAF-0399F2087E5A}"/>
              </a:ext>
            </a:extLst>
          </p:cNvPr>
          <p:cNvSpPr/>
          <p:nvPr/>
        </p:nvSpPr>
        <p:spPr>
          <a:xfrm>
            <a:off x="5906366" y="1480220"/>
            <a:ext cx="1527311" cy="218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ysDas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da-DK" sz="1100" kern="0" dirty="0">
                <a:latin typeface="Trebuchet MS" panose="020B0603020202020204" pitchFamily="34" charset="0"/>
              </a:rPr>
              <a:t>Output klar</a:t>
            </a:r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3F3CB636-8F4D-4761-8FD1-BB95A5F96A60}"/>
              </a:ext>
            </a:extLst>
          </p:cNvPr>
          <p:cNvSpPr txBox="1"/>
          <p:nvPr/>
        </p:nvSpPr>
        <p:spPr>
          <a:xfrm>
            <a:off x="5958112" y="1950458"/>
            <a:ext cx="731290" cy="24622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da-DK" sz="1000" kern="0" dirty="0">
                <a:solidFill>
                  <a:prstClr val="black"/>
                </a:solidFill>
                <a:latin typeface="Trebuchet MS" panose="020B0603020202020204" pitchFamily="34" charset="0"/>
              </a:rPr>
              <a:t>Dag 21 </a:t>
            </a:r>
            <a:r>
              <a:rPr lang="da-DK" sz="1000" kern="0" dirty="0">
                <a:solidFill>
                  <a:prstClr val="black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 </a:t>
            </a:r>
            <a:endParaRPr lang="da-DK" sz="1000" kern="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6" name="Lige pilforbindelse 35">
            <a:extLst>
              <a:ext uri="{FF2B5EF4-FFF2-40B4-BE49-F238E27FC236}">
                <a16:creationId xmlns:a16="http://schemas.microsoft.com/office/drawing/2014/main" id="{D3D00940-7189-4DC9-B374-214DCCD2D0A7}"/>
              </a:ext>
            </a:extLst>
          </p:cNvPr>
          <p:cNvCxnSpPr>
            <a:cxnSpLocks/>
          </p:cNvCxnSpPr>
          <p:nvPr/>
        </p:nvCxnSpPr>
        <p:spPr>
          <a:xfrm>
            <a:off x="6039112" y="1701333"/>
            <a:ext cx="93810" cy="298261"/>
          </a:xfrm>
          <a:prstGeom prst="straightConnector1">
            <a:avLst/>
          </a:prstGeom>
          <a:noFill/>
          <a:ln w="12700" cap="flat" cmpd="sng" algn="ctr">
            <a:solidFill>
              <a:srgbClr val="C8102E"/>
            </a:solidFill>
            <a:prstDash val="solid"/>
            <a:headEnd type="oval"/>
            <a:tailEnd type="triangle"/>
          </a:ln>
          <a:effectLst/>
        </p:spPr>
      </p:cxnSp>
      <p:sp>
        <p:nvSpPr>
          <p:cNvPr id="12" name="Rektangel 11">
            <a:extLst>
              <a:ext uri="{FF2B5EF4-FFF2-40B4-BE49-F238E27FC236}">
                <a16:creationId xmlns:a16="http://schemas.microsoft.com/office/drawing/2014/main" id="{A6B467F2-B8AD-4F81-A713-5456E6A3FC05}"/>
              </a:ext>
            </a:extLst>
          </p:cNvPr>
          <p:cNvSpPr/>
          <p:nvPr/>
        </p:nvSpPr>
        <p:spPr>
          <a:xfrm>
            <a:off x="1490629" y="2988148"/>
            <a:ext cx="1218602" cy="599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tabLst>
                <a:tab pos="457200" algn="l"/>
              </a:tabLst>
            </a:pPr>
            <a:r>
              <a:rPr lang="da-DK" i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 A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a-DK" sz="1000" i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(som det er i dag)</a:t>
            </a:r>
            <a:endParaRPr lang="da-DK" sz="1100" kern="1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ektangel: afrundede hjørner 41">
            <a:extLst>
              <a:ext uri="{FF2B5EF4-FFF2-40B4-BE49-F238E27FC236}">
                <a16:creationId xmlns:a16="http://schemas.microsoft.com/office/drawing/2014/main" id="{7047BFE7-1BD1-46D1-AE02-3E0A64F2B865}"/>
              </a:ext>
            </a:extLst>
          </p:cNvPr>
          <p:cNvSpPr/>
          <p:nvPr/>
        </p:nvSpPr>
        <p:spPr>
          <a:xfrm>
            <a:off x="3951013" y="2931433"/>
            <a:ext cx="2507801" cy="16774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3" name="Rektangel: afrundede hjørner 42">
            <a:extLst>
              <a:ext uri="{FF2B5EF4-FFF2-40B4-BE49-F238E27FC236}">
                <a16:creationId xmlns:a16="http://schemas.microsoft.com/office/drawing/2014/main" id="{759AD93E-E399-4BE5-A127-5F8D7921E7D7}"/>
              </a:ext>
            </a:extLst>
          </p:cNvPr>
          <p:cNvSpPr/>
          <p:nvPr/>
        </p:nvSpPr>
        <p:spPr>
          <a:xfrm>
            <a:off x="3950423" y="3619797"/>
            <a:ext cx="2507801" cy="1065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62C60FA3-34F6-426B-82B9-97C6ED369909}"/>
              </a:ext>
            </a:extLst>
          </p:cNvPr>
          <p:cNvSpPr/>
          <p:nvPr/>
        </p:nvSpPr>
        <p:spPr>
          <a:xfrm>
            <a:off x="3950423" y="3818265"/>
            <a:ext cx="2507801" cy="72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lvl="0" indent="-2160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da-DK" sz="1100" i="1" kern="1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Bilagsperiode = Januar 2024</a:t>
            </a:r>
          </a:p>
          <a:p>
            <a:pPr marL="216000" lvl="0" indent="-2160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da-DK" sz="1100" i="1" kern="1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Bogføringsdato = </a:t>
            </a:r>
            <a:r>
              <a:rPr lang="da-DK" sz="1100" i="1" u="sng" kern="1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December 2023 </a:t>
            </a:r>
            <a:r>
              <a:rPr lang="da-DK" sz="1100" i="1" kern="1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(sidste bankdag)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B11D470-5376-419D-93FF-58B432B1D123}"/>
              </a:ext>
            </a:extLst>
          </p:cNvPr>
          <p:cNvSpPr/>
          <p:nvPr/>
        </p:nvSpPr>
        <p:spPr>
          <a:xfrm>
            <a:off x="4535672" y="2988148"/>
            <a:ext cx="1218602" cy="599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tabLst>
                <a:tab pos="457200" algn="l"/>
              </a:tabLst>
            </a:pPr>
            <a:r>
              <a:rPr lang="da-DK" i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 B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a-DK" sz="1000" i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(nyt forslag)</a:t>
            </a:r>
            <a:endParaRPr lang="da-DK" sz="1100" kern="1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Pil: venstre-højre 12">
            <a:extLst>
              <a:ext uri="{FF2B5EF4-FFF2-40B4-BE49-F238E27FC236}">
                <a16:creationId xmlns:a16="http://schemas.microsoft.com/office/drawing/2014/main" id="{477F6157-94CE-4CAC-A4FE-4189D8F1C797}"/>
              </a:ext>
            </a:extLst>
          </p:cNvPr>
          <p:cNvSpPr/>
          <p:nvPr/>
        </p:nvSpPr>
        <p:spPr>
          <a:xfrm>
            <a:off x="3485351" y="3799633"/>
            <a:ext cx="381177" cy="26161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0" name="Grafik 49" descr="Spørgsmålstegn">
            <a:extLst>
              <a:ext uri="{FF2B5EF4-FFF2-40B4-BE49-F238E27FC236}">
                <a16:creationId xmlns:a16="http://schemas.microsoft.com/office/drawing/2014/main" id="{833D4ABC-2999-4282-B0E0-B37DBE051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59546" y="3223339"/>
            <a:ext cx="443922" cy="443922"/>
          </a:xfrm>
          <a:prstGeom prst="rect">
            <a:avLst/>
          </a:prstGeom>
        </p:spPr>
      </p:pic>
      <p:grpSp>
        <p:nvGrpSpPr>
          <p:cNvPr id="57" name="Gruppe 56">
            <a:extLst>
              <a:ext uri="{FF2B5EF4-FFF2-40B4-BE49-F238E27FC236}">
                <a16:creationId xmlns:a16="http://schemas.microsoft.com/office/drawing/2014/main" id="{8DF088ED-442C-4D6B-97CB-CA6F0E5CFD23}"/>
              </a:ext>
            </a:extLst>
          </p:cNvPr>
          <p:cNvGrpSpPr/>
          <p:nvPr/>
        </p:nvGrpSpPr>
        <p:grpSpPr>
          <a:xfrm>
            <a:off x="6819102" y="2571751"/>
            <a:ext cx="2201566" cy="2183023"/>
            <a:chOff x="6819102" y="2571751"/>
            <a:chExt cx="2201566" cy="2183023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655C1B6B-5264-4E77-9F02-CE15544C1E83}"/>
                </a:ext>
              </a:extLst>
            </p:cNvPr>
            <p:cNvGrpSpPr/>
            <p:nvPr/>
          </p:nvGrpSpPr>
          <p:grpSpPr>
            <a:xfrm>
              <a:off x="6819102" y="2571751"/>
              <a:ext cx="2201566" cy="2055780"/>
              <a:chOff x="6715204" y="2894446"/>
              <a:chExt cx="1752011" cy="1617921"/>
            </a:xfrm>
          </p:grpSpPr>
          <p:sp>
            <p:nvSpPr>
              <p:cNvPr id="46" name="Ellipse 45">
                <a:extLst>
                  <a:ext uri="{FF2B5EF4-FFF2-40B4-BE49-F238E27FC236}">
                    <a16:creationId xmlns:a16="http://schemas.microsoft.com/office/drawing/2014/main" id="{0996624A-14DF-456B-86F8-F584F197284C}"/>
                  </a:ext>
                </a:extLst>
              </p:cNvPr>
              <p:cNvSpPr/>
              <p:nvPr/>
            </p:nvSpPr>
            <p:spPr>
              <a:xfrm>
                <a:off x="6715204" y="2894446"/>
                <a:ext cx="1752011" cy="1617921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4" name="Tekstfelt 33">
                <a:extLst>
                  <a:ext uri="{FF2B5EF4-FFF2-40B4-BE49-F238E27FC236}">
                    <a16:creationId xmlns:a16="http://schemas.microsoft.com/office/drawing/2014/main" id="{479FABA5-9FC2-88F4-708E-4B34B5FC643C}"/>
                  </a:ext>
                </a:extLst>
              </p:cNvPr>
              <p:cNvSpPr txBox="1"/>
              <p:nvPr/>
            </p:nvSpPr>
            <p:spPr>
              <a:xfrm>
                <a:off x="6777525" y="3419497"/>
                <a:ext cx="1627369" cy="750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600" b="1" dirty="0">
                    <a:latin typeface="Trebuchet MS" panose="020B0603020202020204" pitchFamily="34" charset="0"/>
                  </a:rPr>
                  <a:t>Hvad tænker du er bedst? </a:t>
                </a:r>
              </a:p>
              <a:p>
                <a:pPr algn="ctr"/>
                <a:endParaRPr lang="da-DK" sz="1200" dirty="0">
                  <a:latin typeface="Trebuchet MS" panose="020B0603020202020204" pitchFamily="34" charset="0"/>
                  <a:sym typeface="Wingdings" panose="05000000000000000000" pitchFamily="2" charset="2"/>
                </a:endParaRPr>
              </a:p>
              <a:p>
                <a:pPr algn="ctr"/>
                <a:r>
                  <a:rPr lang="da-DK" sz="1200" dirty="0">
                    <a:latin typeface="Trebuchet MS" panose="020B0603020202020204" pitchFamily="34" charset="0"/>
                  </a:rPr>
                  <a:t>Stem via link i chatten</a:t>
                </a:r>
              </a:p>
            </p:txBody>
          </p:sp>
        </p:grpSp>
        <p:pic>
          <p:nvPicPr>
            <p:cNvPr id="53" name="Grafik 52" descr="Markør">
              <a:extLst>
                <a:ext uri="{FF2B5EF4-FFF2-40B4-BE49-F238E27FC236}">
                  <a16:creationId xmlns:a16="http://schemas.microsoft.com/office/drawing/2014/main" id="{E57B6FC4-73F3-4195-B855-550998166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288452" y="4100870"/>
              <a:ext cx="653904" cy="6539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101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9" grpId="0" animBg="1"/>
      <p:bldP spid="6" grpId="0"/>
      <p:bldP spid="12" grpId="0"/>
      <p:bldP spid="42" grpId="0" animBg="1"/>
      <p:bldP spid="43" grpId="0" animBg="1"/>
      <p:bldP spid="44" grpId="0"/>
      <p:bldP spid="45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A8BE37-EA4E-4E4F-949D-EEECDD854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74" y="210882"/>
            <a:ext cx="8172455" cy="631229"/>
          </a:xfrm>
        </p:spPr>
        <p:txBody>
          <a:bodyPr>
            <a:normAutofit/>
          </a:bodyPr>
          <a:lstStyle/>
          <a:p>
            <a:br>
              <a:rPr lang="da-DK" sz="3000" dirty="0"/>
            </a:br>
            <a:r>
              <a:rPr lang="da-DK" dirty="0"/>
              <a:t>Dagens program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56B5B9F6-6B50-4842-97E4-C55BB8B415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75657" y="893626"/>
          <a:ext cx="6239166" cy="358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9166">
                  <a:extLst>
                    <a:ext uri="{9D8B030D-6E8A-4147-A177-3AD203B41FA5}">
                      <a16:colId xmlns:a16="http://schemas.microsoft.com/office/drawing/2014/main" val="3279212189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l"/>
                      <a:r>
                        <a:rPr lang="da-DK" sz="1500" dirty="0">
                          <a:latin typeface="Neue Haas Grotesk Text Pro" panose="020B0504020202020204" pitchFamily="34" charset="0"/>
                        </a:rPr>
                        <a:t>Program</a:t>
                      </a:r>
                      <a:endParaRPr lang="da-DK" sz="1500" dirty="0">
                        <a:latin typeface="Neue Haas Grotesk Text Pro" panose="020B05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671" marR="83671" marT="34290" marB="34290">
                    <a:solidFill>
                      <a:srgbClr val="4369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911616"/>
                  </a:ext>
                </a:extLst>
              </a:tr>
              <a:tr h="3154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da-DK" sz="1400" b="1" dirty="0">
                          <a:latin typeface="Neue Haas Grotesk Text Pro" panose="020B0504020202020204" pitchFamily="34" charset="0"/>
                        </a:rPr>
                        <a:t>Velkommen</a:t>
                      </a:r>
                      <a:endParaRPr lang="da-DK" sz="1100" b="0" i="1" kern="1200" dirty="0">
                        <a:solidFill>
                          <a:schemeClr val="dk1"/>
                        </a:solidFill>
                        <a:latin typeface="Neue Haas Grotesk Text Pro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3671" marR="83671" marT="34290" marB="34290"/>
                </a:tc>
                <a:extLst>
                  <a:ext uri="{0D108BD9-81ED-4DB2-BD59-A6C34878D82A}">
                    <a16:rowId xmlns:a16="http://schemas.microsoft.com/office/drawing/2014/main" val="3276289349"/>
                  </a:ext>
                </a:extLst>
              </a:tr>
              <a:tr h="1001342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  <a:tabLst/>
                      </a:pPr>
                      <a:r>
                        <a:rPr lang="da-DK" sz="1400" b="1" kern="1200" dirty="0">
                          <a:solidFill>
                            <a:srgbClr val="111111"/>
                          </a:solidFill>
                          <a:latin typeface="Arial"/>
                        </a:rPr>
                        <a:t>Nyt fra YR-teamet</a:t>
                      </a:r>
                      <a:endParaRPr lang="da-DK" sz="1400" kern="1200" dirty="0">
                        <a:solidFill>
                          <a:srgbClr val="111111"/>
                        </a:solidFill>
                        <a:latin typeface="Arial"/>
                      </a:endParaRPr>
                    </a:p>
                    <a:p>
                      <a:pPr marL="171450" marR="0" lvl="0" indent="-17145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da-DK" sz="1200" i="0" kern="1200" dirty="0">
                          <a:solidFill>
                            <a:srgbClr val="111111"/>
                          </a:solidFill>
                          <a:latin typeface="Arial"/>
                        </a:rPr>
                        <a:t>Ny funktionalitet i YUMU (Ydelser Udbetalt med Urette)</a:t>
                      </a:r>
                    </a:p>
                    <a:p>
                      <a:pPr marL="171450" marR="0" lvl="0" indent="-17145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da-DK" sz="1200" i="0" kern="1200" dirty="0">
                          <a:solidFill>
                            <a:srgbClr val="111111"/>
                          </a:solidFill>
                          <a:latin typeface="Arial"/>
                        </a:rPr>
                        <a:t>Status på datagenopretning, herunder afslutning på genopretning af løntilskudsdata</a:t>
                      </a:r>
                    </a:p>
                    <a:p>
                      <a:pPr marL="171450" marR="0" lvl="0" indent="-17145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da-DK" sz="1200" i="0" kern="1200" dirty="0">
                          <a:solidFill>
                            <a:srgbClr val="111111"/>
                          </a:solidFill>
                          <a:latin typeface="Arial"/>
                        </a:rPr>
                        <a:t>KLIK – Rollen som YR-dataansvarlig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200" i="0" kern="1200" dirty="0">
                          <a:solidFill>
                            <a:srgbClr val="111111"/>
                          </a:solidFill>
                          <a:latin typeface="Arial"/>
                        </a:rPr>
                        <a:t>Bogføringsdato vs. månedsluk ved årsskifte</a:t>
                      </a:r>
                    </a:p>
                  </a:txBody>
                  <a:tcPr marL="83671" marR="83671" marT="34290" marB="34290"/>
                </a:tc>
                <a:extLst>
                  <a:ext uri="{0D108BD9-81ED-4DB2-BD59-A6C34878D82A}">
                    <a16:rowId xmlns:a16="http://schemas.microsoft.com/office/drawing/2014/main" val="2530244424"/>
                  </a:ext>
                </a:extLst>
              </a:tr>
              <a:tr h="3361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i="0" kern="1200" dirty="0">
                          <a:solidFill>
                            <a:srgbClr val="111111"/>
                          </a:solidFill>
                          <a:latin typeface="Arial"/>
                        </a:rPr>
                        <a:t>Nyt fra </a:t>
                      </a:r>
                      <a:r>
                        <a:rPr lang="da-DK" sz="1400" b="1" i="0" kern="1200" dirty="0" err="1">
                          <a:solidFill>
                            <a:srgbClr val="111111"/>
                          </a:solidFill>
                          <a:latin typeface="Arial"/>
                        </a:rPr>
                        <a:t>KOMBITs</a:t>
                      </a:r>
                      <a:r>
                        <a:rPr lang="da-DK" sz="1400" b="1" i="0" kern="1200" dirty="0">
                          <a:solidFill>
                            <a:srgbClr val="111111"/>
                          </a:solidFill>
                          <a:latin typeface="Arial"/>
                        </a:rPr>
                        <a:t> Ydelsesdag d. 20. september</a:t>
                      </a:r>
                    </a:p>
                  </a:txBody>
                  <a:tcPr marL="83671" marR="83671" marT="34290" marB="34290"/>
                </a:tc>
                <a:extLst>
                  <a:ext uri="{0D108BD9-81ED-4DB2-BD59-A6C34878D82A}">
                    <a16:rowId xmlns:a16="http://schemas.microsoft.com/office/drawing/2014/main" val="3796179005"/>
                  </a:ext>
                </a:extLst>
              </a:tr>
              <a:tr h="332686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  <a:tabLst/>
                      </a:pPr>
                      <a:r>
                        <a:rPr lang="da-DK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Udnyttelse af YR-data</a:t>
                      </a:r>
                    </a:p>
                    <a:p>
                      <a:pPr marL="171450" marR="0" lvl="0" indent="-17145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da-DK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Eksempler på, hvordan data fra YR kan skabe værdi i din økonomistyring og beskæftigelsesindsats</a:t>
                      </a:r>
                    </a:p>
                  </a:txBody>
                  <a:tcPr marL="83671" marR="83671" marT="34290" marB="34290"/>
                </a:tc>
                <a:extLst>
                  <a:ext uri="{0D108BD9-81ED-4DB2-BD59-A6C34878D82A}">
                    <a16:rowId xmlns:a16="http://schemas.microsoft.com/office/drawing/2014/main" val="1921084079"/>
                  </a:ext>
                </a:extLst>
              </a:tr>
              <a:tr h="2563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>
                          <a:latin typeface="Neue Haas Grotesk Text Pro" panose="020B0504020202020204" pitchFamily="34" charset="0"/>
                        </a:rPr>
                        <a:t>YR brugertilfredshedsundersøgelse</a:t>
                      </a:r>
                      <a:endParaRPr lang="da-DK" sz="1100" b="1" dirty="0">
                        <a:latin typeface="Neue Haas Grotesk Text Pro" panose="020B0504020202020204" pitchFamily="34" charset="0"/>
                      </a:endParaRPr>
                    </a:p>
                  </a:txBody>
                  <a:tcPr marL="83671" marR="83671" marT="34290" marB="34290"/>
                </a:tc>
                <a:extLst>
                  <a:ext uri="{0D108BD9-81ED-4DB2-BD59-A6C34878D82A}">
                    <a16:rowId xmlns:a16="http://schemas.microsoft.com/office/drawing/2014/main" val="531229537"/>
                  </a:ext>
                </a:extLst>
              </a:tr>
              <a:tr h="31050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Neue Haas Grotesk Text Pro" panose="020B0504020202020204" pitchFamily="34" charset="0"/>
                        </a:rPr>
                        <a:t>Opsamling</a:t>
                      </a:r>
                      <a:endParaRPr lang="da-DK" sz="1100" b="1" dirty="0">
                        <a:latin typeface="Neue Haas Grotesk Text Pro" panose="020B0504020202020204" pitchFamily="34" charset="0"/>
                      </a:endParaRPr>
                    </a:p>
                  </a:txBody>
                  <a:tcPr marL="83671" marR="83671" marT="34290" marB="34290"/>
                </a:tc>
                <a:extLst>
                  <a:ext uri="{0D108BD9-81ED-4DB2-BD59-A6C34878D82A}">
                    <a16:rowId xmlns:a16="http://schemas.microsoft.com/office/drawing/2014/main" val="4198729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45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F97E8D7-2F10-4D23-BCBF-5C84C33FD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kern="1200" dirty="0" err="1">
                <a:solidFill>
                  <a:schemeClr val="tx1"/>
                </a:solidFill>
                <a:latin typeface="Arial"/>
              </a:rPr>
              <a:t>KOMBITs</a:t>
            </a:r>
            <a:r>
              <a:rPr lang="da-DK" kern="1200" dirty="0">
                <a:solidFill>
                  <a:schemeClr val="tx1"/>
                </a:solidFill>
                <a:latin typeface="Arial"/>
              </a:rPr>
              <a:t> Ydelsesdag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A32B7BBC-B0D6-4B18-9F60-C7C91DEF336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86107" y="4728636"/>
            <a:ext cx="219602" cy="219602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0529549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ontortema">
  <a:themeElements>
    <a:clrScheme name="KOMBIT">
      <a:dk1>
        <a:srgbClr val="111111"/>
      </a:dk1>
      <a:lt1>
        <a:srgbClr val="FFFFFF"/>
      </a:lt1>
      <a:dk2>
        <a:srgbClr val="CCC09E"/>
      </a:dk2>
      <a:lt2>
        <a:srgbClr val="F3EFE0"/>
      </a:lt2>
      <a:accent1>
        <a:srgbClr val="EB052F"/>
      </a:accent1>
      <a:accent2>
        <a:srgbClr val="3373D2"/>
      </a:accent2>
      <a:accent3>
        <a:srgbClr val="1C3F32"/>
      </a:accent3>
      <a:accent4>
        <a:srgbClr val="580D28"/>
      </a:accent4>
      <a:accent5>
        <a:srgbClr val="9656D7"/>
      </a:accent5>
      <a:accent6>
        <a:srgbClr val="B30E60"/>
      </a:accent6>
      <a:hlink>
        <a:srgbClr val="696969"/>
      </a:hlink>
      <a:folHlink>
        <a:srgbClr val="D6D6D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spcAft>
            <a:spcPts val="300"/>
          </a:spcAft>
          <a:defRPr sz="1000" dirty="0" smtClean="0">
            <a:solidFill>
              <a:schemeClr val="tx1"/>
            </a:solidFill>
            <a:latin typeface="Neue Haas Grotesk Text Pro" panose="020B0504020202020204" pitchFamily="34" charset="77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9525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>
          <a:ext uri="{909E8E84-426E-40dd-AFC4-6F175D3DCCD1}">
            <a14:hiddenFill xmlns:a14="http://schemas.microsoft.com/office/drawing/2010/main" xmlns="" xmlns:p="http://schemas.openxmlformats.org/presentationml/2006/main">
              <a:noFill/>
            </a14:hiddenFill>
          </a:ext>
        </a:extLst>
      </a:spPr>
      <a:bodyPr/>
      <a:lstStyle/>
    </a:lnDef>
    <a:txDef>
      <a:spPr>
        <a:noFill/>
        <a:ln>
          <a:noFill/>
        </a:ln>
      </a:spPr>
      <a:bodyPr wrap="square">
        <a:noAutofit/>
      </a:bodyPr>
      <a:lstStyle>
        <a:defPPr algn="l">
          <a:spcAft>
            <a:spcPts val="300"/>
          </a:spcAft>
          <a:defRPr sz="1000" kern="0" dirty="0" err="1">
            <a:latin typeface="Neue Haas Grotesk Text Pro" panose="020B0504020202020204" pitchFamily="34" charset="77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2" id="{6DAF6777-821D-41A7-B157-96317E2597F8}" vid="{845E196B-3C5F-475E-9BF8-F468EC165B80}"/>
    </a:ext>
  </a:extLst>
</a:theme>
</file>

<file path=ppt/theme/theme3.xml><?xml version="1.0" encoding="utf-8"?>
<a:theme xmlns:a="http://schemas.openxmlformats.org/drawingml/2006/main" name="2_Kontortema">
  <a:themeElements>
    <a:clrScheme name="KOMBIT">
      <a:dk1>
        <a:srgbClr val="111111"/>
      </a:dk1>
      <a:lt1>
        <a:srgbClr val="FFFFFF"/>
      </a:lt1>
      <a:dk2>
        <a:srgbClr val="CCC09E"/>
      </a:dk2>
      <a:lt2>
        <a:srgbClr val="F3EFE0"/>
      </a:lt2>
      <a:accent1>
        <a:srgbClr val="EB052F"/>
      </a:accent1>
      <a:accent2>
        <a:srgbClr val="3373D2"/>
      </a:accent2>
      <a:accent3>
        <a:srgbClr val="1C3F32"/>
      </a:accent3>
      <a:accent4>
        <a:srgbClr val="580D28"/>
      </a:accent4>
      <a:accent5>
        <a:srgbClr val="9656D7"/>
      </a:accent5>
      <a:accent6>
        <a:srgbClr val="B30E60"/>
      </a:accent6>
      <a:hlink>
        <a:srgbClr val="696969"/>
      </a:hlink>
      <a:folHlink>
        <a:srgbClr val="D6D6D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3061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b="1" dirty="0" smtClean="0"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9525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xtLst>
          <a:ext uri="{909E8E84-426E-40dd-AFC4-6F175D3DCCD1}">
            <a14:hiddenFill xmlns:p="http://schemas.openxmlformats.org/presentationml/2006/main" xmlns="" xmlns:a14="http://schemas.microsoft.com/office/drawing/2010/main">
              <a:noFill/>
            </a14:hiddenFill>
          </a:ext>
        </a:extLst>
      </a:spPr>
      <a:bodyPr/>
      <a:lstStyle/>
    </a:lnDef>
    <a:txDef>
      <a:spPr>
        <a:noFill/>
        <a:ln>
          <a:noFill/>
        </a:ln>
      </a:spPr>
      <a:bodyPr wrap="none" rtlCol="0">
        <a:noAutofit/>
      </a:bodyPr>
      <a:lstStyle>
        <a:defPPr algn="l">
          <a:defRPr sz="900" dirty="0" err="1" smtClean="0">
            <a:latin typeface="Helvetica" pitchFamily="2" charset="0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OMBIT_PPT-template_2023_NGH_samples" id="{9C442A13-C612-9E46-B196-3274F6DD9E88}" vid="{3A67591C-A632-E147-9B78-334F3BABF89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R_x0020_emner xmlns="8a0ff33c-640b-499f-a920-d1b36a4d7a8b">Informationsmøde</YR_x0020_emner>
    <Download xmlns="8a0ff33c-640b-499f-a920-d1b36a4d7a8b" xsi:nil="true"/>
    <_x002d_ xmlns="8a0ff33c-640b-499f-a920-d1b36a4d7a8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F9775AEB11D3B4E8A2FFFFB0AAB560A" ma:contentTypeVersion="4" ma:contentTypeDescription="Opret et nyt dokument." ma:contentTypeScope="" ma:versionID="b02d9a064a1a9716197c672e4ebb7d63">
  <xsd:schema xmlns:xsd="http://www.w3.org/2001/XMLSchema" xmlns:xs="http://www.w3.org/2001/XMLSchema" xmlns:p="http://schemas.microsoft.com/office/2006/metadata/properties" xmlns:ns2="8a0ff33c-640b-499f-a920-d1b36a4d7a8b" xmlns:ns3="ec9380dc-f29e-4c15-9d96-28c8bca05b53" targetNamespace="http://schemas.microsoft.com/office/2006/metadata/properties" ma:root="true" ma:fieldsID="945bae78daf49247da41d53404f0ded0" ns2:_="" ns3:_="">
    <xsd:import namespace="8a0ff33c-640b-499f-a920-d1b36a4d7a8b"/>
    <xsd:import namespace="ec9380dc-f29e-4c15-9d96-28c8bca05b53"/>
    <xsd:element name="properties">
      <xsd:complexType>
        <xsd:sequence>
          <xsd:element name="documentManagement">
            <xsd:complexType>
              <xsd:all>
                <xsd:element ref="ns2:YR_x0020_emner" minOccurs="0"/>
                <xsd:element ref="ns2:_x002d_" minOccurs="0"/>
                <xsd:element ref="ns2:Downloa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0ff33c-640b-499f-a920-d1b36a4d7a8b" elementFormDefault="qualified">
    <xsd:import namespace="http://schemas.microsoft.com/office/2006/documentManagement/types"/>
    <xsd:import namespace="http://schemas.microsoft.com/office/infopath/2007/PartnerControls"/>
    <xsd:element name="YR_x0020_emner" ma:index="8" nillable="true" ma:displayName="YR emner" ma:default="KIGO-opgaver" ma:format="Dropdown" ma:internalName="YR_x0020_emner">
      <xsd:simpleType>
        <xsd:restriction base="dms:Choice">
          <xsd:enumeration value="KIGO-opgaver"/>
          <xsd:enumeration value="Implementeringshåndbog"/>
          <xsd:enumeration value="Informationsbibliotek"/>
          <xsd:enumeration value="Datavejledning"/>
          <xsd:enumeration value="Tilslutning"/>
          <xsd:enumeration value="FAQ"/>
          <xsd:enumeration value="Informationsmøde"/>
          <xsd:enumeration value="Yammer"/>
          <xsd:enumeration value="Kontaktpersoner"/>
          <xsd:enumeration value="Instruks"/>
          <xsd:enumeration value="Ydelseskontoplan"/>
          <xsd:enumeration value="Snitflader og integrationsoversigt"/>
          <xsd:enumeration value="KLIK-opgaver"/>
        </xsd:restriction>
      </xsd:simpleType>
    </xsd:element>
    <xsd:element name="_x002d_" ma:index="9" nillable="true" ma:displayName="-" ma:internalName="_x002d_">
      <xsd:simpleType>
        <xsd:restriction base="dms:Text">
          <xsd:maxLength value="255"/>
        </xsd:restriction>
      </xsd:simpleType>
    </xsd:element>
    <xsd:element name="Download" ma:index="10" nillable="true" ma:displayName="Download" ma:internalName="Downloa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380dc-f29e-4c15-9d96-28c8bca05b5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F7EEA2-5768-490C-B1C2-3A9A04514952}">
  <ds:schemaRefs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a2305347-ed19-4026-ad04-48a1c1054da5"/>
    <ds:schemaRef ds:uri="http://purl.org/dc/terms/"/>
    <ds:schemaRef ds:uri="http://schemas.microsoft.com/office/infopath/2007/PartnerControls"/>
    <ds:schemaRef ds:uri="ecfea1ba-ec1c-4549-9fd7-895ff8dda4c6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80E5E2E-4CBB-4A14-A694-E3B27D4EC2F6}"/>
</file>

<file path=customXml/itemProps3.xml><?xml version="1.0" encoding="utf-8"?>
<ds:datastoreItem xmlns:ds="http://schemas.openxmlformats.org/officeDocument/2006/customXml" ds:itemID="{D7FA6CB2-7FD1-462D-B497-3471303546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KOMBIT-præsentation%20v.1.1</Template>
  <TotalTime>915</TotalTime>
  <Words>896</Words>
  <Application>Microsoft Office PowerPoint</Application>
  <PresentationFormat>Skærmshow (16:9)</PresentationFormat>
  <Paragraphs>251</Paragraphs>
  <Slides>35</Slides>
  <Notes>8</Notes>
  <HiddenSlides>11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35</vt:i4>
      </vt:variant>
    </vt:vector>
  </HeadingPairs>
  <TitlesOfParts>
    <vt:vector size="48" baseType="lpstr">
      <vt:lpstr>Arial</vt:lpstr>
      <vt:lpstr>Calibri</vt:lpstr>
      <vt:lpstr>CambriaMath</vt:lpstr>
      <vt:lpstr>Helvetica</vt:lpstr>
      <vt:lpstr>Neue Haas Grotesk Text Pro</vt:lpstr>
      <vt:lpstr>Normal systemskrift</vt:lpstr>
      <vt:lpstr>Source Sans Pro Light</vt:lpstr>
      <vt:lpstr>Trebuchet MS</vt:lpstr>
      <vt:lpstr>Verdana</vt:lpstr>
      <vt:lpstr>Wingdings</vt:lpstr>
      <vt:lpstr>Kontortema</vt:lpstr>
      <vt:lpstr>1_Kontortema</vt:lpstr>
      <vt:lpstr>2_Kontortema</vt:lpstr>
      <vt:lpstr>Velkommen til YR-webinar  Praktisk information</vt:lpstr>
      <vt:lpstr>Dagens KOMBIT-team</vt:lpstr>
      <vt:lpstr> Dagens program</vt:lpstr>
      <vt:lpstr>Ny funktionalitet ift. YUMU</vt:lpstr>
      <vt:lpstr>Status på datagenopretning</vt:lpstr>
      <vt:lpstr>KLIK: YR-dataansvarlig</vt:lpstr>
      <vt:lpstr>Bogføringsdato vs. månedsluk</vt:lpstr>
      <vt:lpstr> Dagens program</vt:lpstr>
      <vt:lpstr>KOMBITs Ydelsesdag</vt:lpstr>
      <vt:lpstr>Nyt fra KOMBITs Ydelsesdag d. 20. september </vt:lpstr>
      <vt:lpstr> Dagens program</vt:lpstr>
      <vt:lpstr>Udnyttelse af data fra Ydelsesrefusion</vt:lpstr>
      <vt:lpstr>Demo</vt:lpstr>
      <vt:lpstr>Muligheder i data (via FLIS)</vt:lpstr>
      <vt:lpstr> Dagens program</vt:lpstr>
      <vt:lpstr>Brugertilfredshedsundersøgelse Baggrundsinformation</vt:lpstr>
      <vt:lpstr>Tilfredshed med YR og værdien af YR </vt:lpstr>
      <vt:lpstr>Data i YR</vt:lpstr>
      <vt:lpstr>Supporten til YR fra leverandøren (DXC)</vt:lpstr>
      <vt:lpstr>Kommunikation og vejledning</vt:lpstr>
      <vt:lpstr> Dagens program</vt:lpstr>
      <vt:lpstr>Opsamling</vt:lpstr>
      <vt:lpstr>Bilag</vt:lpstr>
      <vt:lpstr>Hvordan finder jeg standardrapporter og hjælp til mere indsigt i data?</vt:lpstr>
      <vt:lpstr>Få hjælp til at anvende LIS-data fra YR</vt:lpstr>
      <vt:lpstr>PowerPoint-præsentation</vt:lpstr>
      <vt:lpstr>Trin 1: Opret forbindelse til FLIS DAP </vt:lpstr>
      <vt:lpstr>Trin 2: Vælg database eller kube </vt:lpstr>
      <vt:lpstr>Trin 2 fortsat: Vælg database eller kube</vt:lpstr>
      <vt:lpstr>Trin 3: Udvælg data</vt:lpstr>
      <vt:lpstr>Eksempler på YR-data</vt:lpstr>
      <vt:lpstr>Udvælg Dimensioner, felter mv. i YR-data</vt:lpstr>
      <vt:lpstr>Filtrér data</vt:lpstr>
      <vt:lpstr>Eksempel 1</vt:lpstr>
      <vt:lpstr>Eksempel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Ydelsesrefusion Webinar 28. september 2023 (til kommuner)</dc:title>
  <dc:creator>Dinna Kias</dc:creator>
  <cp:lastModifiedBy>Claus Osmund</cp:lastModifiedBy>
  <cp:revision>16</cp:revision>
  <cp:lastPrinted>2017-12-13T14:26:02Z</cp:lastPrinted>
  <dcterms:created xsi:type="dcterms:W3CDTF">2023-09-07T12:56:11Z</dcterms:created>
  <dcterms:modified xsi:type="dcterms:W3CDTF">2023-09-29T10:55:10Z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0x0101003F9775AEB11D3B4E8A2FFFFB0AAB560A</vt:lpwstr>
  </property>
  <property fmtid="{D5CDD505-2E9C-101B-9397-08002B2CF9AE}" pid="3" name="Mødetype">
    <vt:lpwstr>1609;#Præsentation|93fbbba1-d5f3-4784-9979-765919310bab</vt:lpwstr>
  </property>
  <property fmtid="{D5CDD505-2E9C-101B-9397-08002B2CF9AE}" pid="4" name="Interessenter">
    <vt:lpwstr>1683;#Ekstern|95ef43ab-9e36-4dab-816d-0787e44693bc</vt:lpwstr>
  </property>
  <property fmtid="{D5CDD505-2E9C-101B-9397-08002B2CF9AE}" pid="5" name="_dlc_DocIdItemGuid">
    <vt:lpwstr>0cdbc900-efd6-4ac5-87fe-0e0f6eb28dbf</vt:lpwstr>
  </property>
</Properties>
</file>